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10"/>
  </p:notesMasterIdLst>
  <p:handoutMasterIdLst>
    <p:handoutMasterId r:id="rId11"/>
  </p:handoutMasterIdLst>
  <p:sldIdLst>
    <p:sldId id="270" r:id="rId2"/>
    <p:sldId id="273" r:id="rId3"/>
    <p:sldId id="297" r:id="rId4"/>
    <p:sldId id="274" r:id="rId5"/>
    <p:sldId id="275" r:id="rId6"/>
    <p:sldId id="276" r:id="rId7"/>
    <p:sldId id="296" r:id="rId8"/>
    <p:sldId id="277" r:id="rId9"/>
  </p:sldIdLst>
  <p:sldSz cx="12192000" cy="6858000"/>
  <p:notesSz cx="9947275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313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of. Dr. Rolf Brendel" initials="RBr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33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21D5E1-F477-4C6B-9745-F69AD8C4626C}" v="5" dt="2021-11-11T08:09:02.964"/>
  </p1510:revLst>
</p1510:revInfo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86373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33"/>
    </p:cViewPr>
  </p:sorterViewPr>
  <p:notesViewPr>
    <p:cSldViewPr snapToGrid="0" showGuides="1">
      <p:cViewPr varScale="1">
        <p:scale>
          <a:sx n="116" d="100"/>
          <a:sy n="116" d="100"/>
        </p:scale>
        <p:origin x="2088" y="90"/>
      </p:cViewPr>
      <p:guideLst>
        <p:guide orient="horz" pos="2160"/>
        <p:guide pos="31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Oberröhrmann" userId="b6532b50c05ea6f5" providerId="LiveId" clId="{8321D5E1-F477-4C6B-9745-F69AD8C4626C}"/>
    <pc:docChg chg="custSel addSld modSld">
      <pc:chgData name="Jonas Oberröhrmann" userId="b6532b50c05ea6f5" providerId="LiveId" clId="{8321D5E1-F477-4C6B-9745-F69AD8C4626C}" dt="2021-11-11T08:12:50.110" v="391" actId="20577"/>
      <pc:docMkLst>
        <pc:docMk/>
      </pc:docMkLst>
      <pc:sldChg chg="addSp delSp modSp mod">
        <pc:chgData name="Jonas Oberröhrmann" userId="b6532b50c05ea6f5" providerId="LiveId" clId="{8321D5E1-F477-4C6B-9745-F69AD8C4626C}" dt="2021-11-11T08:10:58.754" v="235" actId="20577"/>
        <pc:sldMkLst>
          <pc:docMk/>
          <pc:sldMk cId="3974396814" sldId="273"/>
        </pc:sldMkLst>
        <pc:spChg chg="mod">
          <ac:chgData name="Jonas Oberröhrmann" userId="b6532b50c05ea6f5" providerId="LiveId" clId="{8321D5E1-F477-4C6B-9745-F69AD8C4626C}" dt="2021-11-11T08:10:58.754" v="235" actId="20577"/>
          <ac:spMkLst>
            <pc:docMk/>
            <pc:sldMk cId="3974396814" sldId="273"/>
            <ac:spMk id="2" creationId="{E5624105-9138-4C6A-B788-5DB611029D5A}"/>
          </ac:spMkLst>
        </pc:spChg>
        <pc:spChg chg="add mod">
          <ac:chgData name="Jonas Oberröhrmann" userId="b6532b50c05ea6f5" providerId="LiveId" clId="{8321D5E1-F477-4C6B-9745-F69AD8C4626C}" dt="2021-11-11T08:06:28.043" v="15" actId="207"/>
          <ac:spMkLst>
            <pc:docMk/>
            <pc:sldMk cId="3974396814" sldId="273"/>
            <ac:spMk id="8" creationId="{F7B85D85-DD43-4E67-8E97-42796AA8EA9D}"/>
          </ac:spMkLst>
        </pc:spChg>
        <pc:spChg chg="add mod">
          <ac:chgData name="Jonas Oberröhrmann" userId="b6532b50c05ea6f5" providerId="LiveId" clId="{8321D5E1-F477-4C6B-9745-F69AD8C4626C}" dt="2021-11-11T08:07:21.899" v="28" actId="1076"/>
          <ac:spMkLst>
            <pc:docMk/>
            <pc:sldMk cId="3974396814" sldId="273"/>
            <ac:spMk id="10" creationId="{F9121507-6A99-4C24-BFEB-2F1E91AD12EF}"/>
          </ac:spMkLst>
        </pc:spChg>
        <pc:spChg chg="add mod">
          <ac:chgData name="Jonas Oberröhrmann" userId="b6532b50c05ea6f5" providerId="LiveId" clId="{8321D5E1-F477-4C6B-9745-F69AD8C4626C}" dt="2021-11-11T08:08:42.500" v="174" actId="113"/>
          <ac:spMkLst>
            <pc:docMk/>
            <pc:sldMk cId="3974396814" sldId="273"/>
            <ac:spMk id="12" creationId="{CBEBA0EB-33B1-43D0-83F1-9104CA32D4ED}"/>
          </ac:spMkLst>
        </pc:spChg>
        <pc:spChg chg="add mod">
          <ac:chgData name="Jonas Oberröhrmann" userId="b6532b50c05ea6f5" providerId="LiveId" clId="{8321D5E1-F477-4C6B-9745-F69AD8C4626C}" dt="2021-11-11T08:09:17.166" v="187" actId="1076"/>
          <ac:spMkLst>
            <pc:docMk/>
            <pc:sldMk cId="3974396814" sldId="273"/>
            <ac:spMk id="14" creationId="{2C29A2F7-885C-4884-B9D7-CF9091DE8860}"/>
          </ac:spMkLst>
        </pc:spChg>
        <pc:spChg chg="del">
          <ac:chgData name="Jonas Oberröhrmann" userId="b6532b50c05ea6f5" providerId="LiveId" clId="{8321D5E1-F477-4C6B-9745-F69AD8C4626C}" dt="2021-11-11T08:05:10.557" v="2" actId="478"/>
          <ac:spMkLst>
            <pc:docMk/>
            <pc:sldMk cId="3974396814" sldId="273"/>
            <ac:spMk id="16" creationId="{E3B6948E-6033-47FD-9C96-15B873A93B03}"/>
          </ac:spMkLst>
        </pc:spChg>
        <pc:spChg chg="del">
          <ac:chgData name="Jonas Oberröhrmann" userId="b6532b50c05ea6f5" providerId="LiveId" clId="{8321D5E1-F477-4C6B-9745-F69AD8C4626C}" dt="2021-11-11T08:05:11.886" v="3" actId="478"/>
          <ac:spMkLst>
            <pc:docMk/>
            <pc:sldMk cId="3974396814" sldId="273"/>
            <ac:spMk id="17" creationId="{BEA0125B-CF9E-4715-85A2-5D59DC1C382A}"/>
          </ac:spMkLst>
        </pc:spChg>
        <pc:spChg chg="del">
          <ac:chgData name="Jonas Oberröhrmann" userId="b6532b50c05ea6f5" providerId="LiveId" clId="{8321D5E1-F477-4C6B-9745-F69AD8C4626C}" dt="2021-11-11T08:05:10.557" v="2" actId="478"/>
          <ac:spMkLst>
            <pc:docMk/>
            <pc:sldMk cId="3974396814" sldId="273"/>
            <ac:spMk id="28" creationId="{98BE6026-4EC8-4105-821E-5BA14BE96210}"/>
          </ac:spMkLst>
        </pc:spChg>
        <pc:spChg chg="del">
          <ac:chgData name="Jonas Oberröhrmann" userId="b6532b50c05ea6f5" providerId="LiveId" clId="{8321D5E1-F477-4C6B-9745-F69AD8C4626C}" dt="2021-11-11T08:05:10.557" v="2" actId="478"/>
          <ac:spMkLst>
            <pc:docMk/>
            <pc:sldMk cId="3974396814" sldId="273"/>
            <ac:spMk id="29" creationId="{3AAF5777-AE2D-4D39-A831-1A2D59744273}"/>
          </ac:spMkLst>
        </pc:spChg>
        <pc:spChg chg="del">
          <ac:chgData name="Jonas Oberröhrmann" userId="b6532b50c05ea6f5" providerId="LiveId" clId="{8321D5E1-F477-4C6B-9745-F69AD8C4626C}" dt="2021-11-11T08:05:10.557" v="2" actId="478"/>
          <ac:spMkLst>
            <pc:docMk/>
            <pc:sldMk cId="3974396814" sldId="273"/>
            <ac:spMk id="32" creationId="{68FC4DE6-9041-4EDF-8C45-F6FD4B23299E}"/>
          </ac:spMkLst>
        </pc:spChg>
        <pc:spChg chg="del">
          <ac:chgData name="Jonas Oberröhrmann" userId="b6532b50c05ea6f5" providerId="LiveId" clId="{8321D5E1-F477-4C6B-9745-F69AD8C4626C}" dt="2021-11-11T08:05:10.557" v="2" actId="478"/>
          <ac:spMkLst>
            <pc:docMk/>
            <pc:sldMk cId="3974396814" sldId="273"/>
            <ac:spMk id="33" creationId="{6FF5DC66-77BD-4B7A-B583-B26D4B9CC7E0}"/>
          </ac:spMkLst>
        </pc:spChg>
        <pc:spChg chg="del mod">
          <ac:chgData name="Jonas Oberröhrmann" userId="b6532b50c05ea6f5" providerId="LiveId" clId="{8321D5E1-F477-4C6B-9745-F69AD8C4626C}" dt="2021-11-11T08:05:13.794" v="5" actId="478"/>
          <ac:spMkLst>
            <pc:docMk/>
            <pc:sldMk cId="3974396814" sldId="273"/>
            <ac:spMk id="34" creationId="{1FCC2918-5B24-47AA-BB72-993220B2C44A}"/>
          </ac:spMkLst>
        </pc:spChg>
        <pc:spChg chg="del">
          <ac:chgData name="Jonas Oberröhrmann" userId="b6532b50c05ea6f5" providerId="LiveId" clId="{8321D5E1-F477-4C6B-9745-F69AD8C4626C}" dt="2021-11-11T08:05:10.557" v="2" actId="478"/>
          <ac:spMkLst>
            <pc:docMk/>
            <pc:sldMk cId="3974396814" sldId="273"/>
            <ac:spMk id="35" creationId="{6B05B3B3-2DA1-4EE9-BCF5-5A78E75C22C1}"/>
          </ac:spMkLst>
        </pc:spChg>
        <pc:spChg chg="del">
          <ac:chgData name="Jonas Oberröhrmann" userId="b6532b50c05ea6f5" providerId="LiveId" clId="{8321D5E1-F477-4C6B-9745-F69AD8C4626C}" dt="2021-11-11T08:05:10.557" v="2" actId="478"/>
          <ac:spMkLst>
            <pc:docMk/>
            <pc:sldMk cId="3974396814" sldId="273"/>
            <ac:spMk id="38" creationId="{6BFA453F-98E8-456F-9B09-ED2B6C0010D1}"/>
          </ac:spMkLst>
        </pc:spChg>
        <pc:spChg chg="del">
          <ac:chgData name="Jonas Oberröhrmann" userId="b6532b50c05ea6f5" providerId="LiveId" clId="{8321D5E1-F477-4C6B-9745-F69AD8C4626C}" dt="2021-11-11T08:05:10.557" v="2" actId="478"/>
          <ac:spMkLst>
            <pc:docMk/>
            <pc:sldMk cId="3974396814" sldId="273"/>
            <ac:spMk id="39" creationId="{863264B9-7DBA-46F2-BD9B-B2841F4CF0B9}"/>
          </ac:spMkLst>
        </pc:spChg>
        <pc:spChg chg="del">
          <ac:chgData name="Jonas Oberröhrmann" userId="b6532b50c05ea6f5" providerId="LiveId" clId="{8321D5E1-F477-4C6B-9745-F69AD8C4626C}" dt="2021-11-11T08:05:10.557" v="2" actId="478"/>
          <ac:spMkLst>
            <pc:docMk/>
            <pc:sldMk cId="3974396814" sldId="273"/>
            <ac:spMk id="40" creationId="{16FC3CF3-6252-4826-8476-5815F74FF045}"/>
          </ac:spMkLst>
        </pc:spChg>
        <pc:spChg chg="del">
          <ac:chgData name="Jonas Oberröhrmann" userId="b6532b50c05ea6f5" providerId="LiveId" clId="{8321D5E1-F477-4C6B-9745-F69AD8C4626C}" dt="2021-11-11T08:05:10.557" v="2" actId="478"/>
          <ac:spMkLst>
            <pc:docMk/>
            <pc:sldMk cId="3974396814" sldId="273"/>
            <ac:spMk id="43" creationId="{DA6CB572-C1F3-48AC-996A-B2F6BCF3A637}"/>
          </ac:spMkLst>
        </pc:spChg>
        <pc:spChg chg="del">
          <ac:chgData name="Jonas Oberröhrmann" userId="b6532b50c05ea6f5" providerId="LiveId" clId="{8321D5E1-F477-4C6B-9745-F69AD8C4626C}" dt="2021-11-11T08:05:10.557" v="2" actId="478"/>
          <ac:spMkLst>
            <pc:docMk/>
            <pc:sldMk cId="3974396814" sldId="273"/>
            <ac:spMk id="45" creationId="{BC9FEF9F-F68A-4AD8-955D-BEFC87534DD8}"/>
          </ac:spMkLst>
        </pc:spChg>
        <pc:spChg chg="del">
          <ac:chgData name="Jonas Oberröhrmann" userId="b6532b50c05ea6f5" providerId="LiveId" clId="{8321D5E1-F477-4C6B-9745-F69AD8C4626C}" dt="2021-11-11T08:05:10.557" v="2" actId="478"/>
          <ac:spMkLst>
            <pc:docMk/>
            <pc:sldMk cId="3974396814" sldId="273"/>
            <ac:spMk id="47" creationId="{5D1FD3F0-EF95-4A5B-A572-4DC7F20D3BF3}"/>
          </ac:spMkLst>
        </pc:spChg>
        <pc:spChg chg="add mod">
          <ac:chgData name="Jonas Oberröhrmann" userId="b6532b50c05ea6f5" providerId="LiveId" clId="{8321D5E1-F477-4C6B-9745-F69AD8C4626C}" dt="2021-11-11T08:07:30.291" v="34" actId="20577"/>
          <ac:spMkLst>
            <pc:docMk/>
            <pc:sldMk cId="3974396814" sldId="273"/>
            <ac:spMk id="50" creationId="{2F9DA364-72E5-467F-B89A-2C97FFA2769E}"/>
          </ac:spMkLst>
        </pc:spChg>
        <pc:spChg chg="add del mod">
          <ac:chgData name="Jonas Oberröhrmann" userId="b6532b50c05ea6f5" providerId="LiveId" clId="{8321D5E1-F477-4C6B-9745-F69AD8C4626C}" dt="2021-11-11T08:09:02.964" v="181"/>
          <ac:spMkLst>
            <pc:docMk/>
            <pc:sldMk cId="3974396814" sldId="273"/>
            <ac:spMk id="51" creationId="{CDC571DB-6F43-4AC0-9819-42E4191EA4B9}"/>
          </ac:spMkLst>
        </pc:spChg>
        <pc:spChg chg="del">
          <ac:chgData name="Jonas Oberröhrmann" userId="b6532b50c05ea6f5" providerId="LiveId" clId="{8321D5E1-F477-4C6B-9745-F69AD8C4626C}" dt="2021-11-11T08:05:10.557" v="2" actId="478"/>
          <ac:spMkLst>
            <pc:docMk/>
            <pc:sldMk cId="3974396814" sldId="273"/>
            <ac:spMk id="52" creationId="{81E699CC-CEE8-4F34-98DC-1A8CC3B1CA0B}"/>
          </ac:spMkLst>
        </pc:spChg>
        <pc:spChg chg="del">
          <ac:chgData name="Jonas Oberröhrmann" userId="b6532b50c05ea6f5" providerId="LiveId" clId="{8321D5E1-F477-4C6B-9745-F69AD8C4626C}" dt="2021-11-11T08:05:10.557" v="2" actId="478"/>
          <ac:spMkLst>
            <pc:docMk/>
            <pc:sldMk cId="3974396814" sldId="273"/>
            <ac:spMk id="55" creationId="{B3E58AA6-05CD-44DF-B405-846C10D3B650}"/>
          </ac:spMkLst>
        </pc:spChg>
        <pc:spChg chg="del">
          <ac:chgData name="Jonas Oberröhrmann" userId="b6532b50c05ea6f5" providerId="LiveId" clId="{8321D5E1-F477-4C6B-9745-F69AD8C4626C}" dt="2021-11-11T08:05:10.557" v="2" actId="478"/>
          <ac:spMkLst>
            <pc:docMk/>
            <pc:sldMk cId="3974396814" sldId="273"/>
            <ac:spMk id="59" creationId="{05FD9F0D-D50A-43B3-A719-32C60BDD26E4}"/>
          </ac:spMkLst>
        </pc:spChg>
        <pc:picChg chg="add mod">
          <ac:chgData name="Jonas Oberröhrmann" userId="b6532b50c05ea6f5" providerId="LiveId" clId="{8321D5E1-F477-4C6B-9745-F69AD8C4626C}" dt="2021-11-11T08:06:17.702" v="13" actId="1076"/>
          <ac:picMkLst>
            <pc:docMk/>
            <pc:sldMk cId="3974396814" sldId="273"/>
            <ac:picMk id="7" creationId="{6C1C6AC1-DE03-4D79-B1C3-B3926A3B307A}"/>
          </ac:picMkLst>
        </pc:picChg>
        <pc:cxnChg chg="del">
          <ac:chgData name="Jonas Oberröhrmann" userId="b6532b50c05ea6f5" providerId="LiveId" clId="{8321D5E1-F477-4C6B-9745-F69AD8C4626C}" dt="2021-11-11T08:05:10.557" v="2" actId="478"/>
          <ac:cxnSpMkLst>
            <pc:docMk/>
            <pc:sldMk cId="3974396814" sldId="273"/>
            <ac:cxnSpMk id="9" creationId="{C0718091-2AD9-44C6-8AEC-F809185751C7}"/>
          </ac:cxnSpMkLst>
        </pc:cxnChg>
        <pc:cxnChg chg="del">
          <ac:chgData name="Jonas Oberröhrmann" userId="b6532b50c05ea6f5" providerId="LiveId" clId="{8321D5E1-F477-4C6B-9745-F69AD8C4626C}" dt="2021-11-11T08:05:10.557" v="2" actId="478"/>
          <ac:cxnSpMkLst>
            <pc:docMk/>
            <pc:sldMk cId="3974396814" sldId="273"/>
            <ac:cxnSpMk id="11" creationId="{2E79248D-86A2-4C03-B67F-BACFF203182B}"/>
          </ac:cxnSpMkLst>
        </pc:cxnChg>
        <pc:cxnChg chg="del">
          <ac:chgData name="Jonas Oberröhrmann" userId="b6532b50c05ea6f5" providerId="LiveId" clId="{8321D5E1-F477-4C6B-9745-F69AD8C4626C}" dt="2021-11-11T08:05:10.557" v="2" actId="478"/>
          <ac:cxnSpMkLst>
            <pc:docMk/>
            <pc:sldMk cId="3974396814" sldId="273"/>
            <ac:cxnSpMk id="13" creationId="{2B351078-BE25-459C-AC89-42A32883254B}"/>
          </ac:cxnSpMkLst>
        </pc:cxnChg>
        <pc:cxnChg chg="del">
          <ac:chgData name="Jonas Oberröhrmann" userId="b6532b50c05ea6f5" providerId="LiveId" clId="{8321D5E1-F477-4C6B-9745-F69AD8C4626C}" dt="2021-11-11T08:05:10.557" v="2" actId="478"/>
          <ac:cxnSpMkLst>
            <pc:docMk/>
            <pc:sldMk cId="3974396814" sldId="273"/>
            <ac:cxnSpMk id="15" creationId="{CFD6554B-44EF-4C74-B6C3-D9FF40CA2FFE}"/>
          </ac:cxnSpMkLst>
        </pc:cxnChg>
        <pc:cxnChg chg="del">
          <ac:chgData name="Jonas Oberröhrmann" userId="b6532b50c05ea6f5" providerId="LiveId" clId="{8321D5E1-F477-4C6B-9745-F69AD8C4626C}" dt="2021-11-11T08:05:10.557" v="2" actId="478"/>
          <ac:cxnSpMkLst>
            <pc:docMk/>
            <pc:sldMk cId="3974396814" sldId="273"/>
            <ac:cxnSpMk id="19" creationId="{7AA69475-810A-4155-8814-4028C40A55A6}"/>
          </ac:cxnSpMkLst>
        </pc:cxnChg>
        <pc:cxnChg chg="del">
          <ac:chgData name="Jonas Oberröhrmann" userId="b6532b50c05ea6f5" providerId="LiveId" clId="{8321D5E1-F477-4C6B-9745-F69AD8C4626C}" dt="2021-11-11T08:05:10.557" v="2" actId="478"/>
          <ac:cxnSpMkLst>
            <pc:docMk/>
            <pc:sldMk cId="3974396814" sldId="273"/>
            <ac:cxnSpMk id="23" creationId="{0FEF1584-A7D7-4213-ADAD-E29856EB5BAA}"/>
          </ac:cxnSpMkLst>
        </pc:cxnChg>
        <pc:cxnChg chg="del">
          <ac:chgData name="Jonas Oberröhrmann" userId="b6532b50c05ea6f5" providerId="LiveId" clId="{8321D5E1-F477-4C6B-9745-F69AD8C4626C}" dt="2021-11-11T08:05:10.557" v="2" actId="478"/>
          <ac:cxnSpMkLst>
            <pc:docMk/>
            <pc:sldMk cId="3974396814" sldId="273"/>
            <ac:cxnSpMk id="25" creationId="{A944D6B9-99B0-4D76-A55E-F60C2FC5A65E}"/>
          </ac:cxnSpMkLst>
        </pc:cxnChg>
        <pc:cxnChg chg="del">
          <ac:chgData name="Jonas Oberröhrmann" userId="b6532b50c05ea6f5" providerId="LiveId" clId="{8321D5E1-F477-4C6B-9745-F69AD8C4626C}" dt="2021-11-11T08:05:10.557" v="2" actId="478"/>
          <ac:cxnSpMkLst>
            <pc:docMk/>
            <pc:sldMk cId="3974396814" sldId="273"/>
            <ac:cxnSpMk id="31" creationId="{D4E38947-8DD2-4248-8BF9-0EFAA7DF661D}"/>
          </ac:cxnSpMkLst>
        </pc:cxnChg>
        <pc:cxnChg chg="del">
          <ac:chgData name="Jonas Oberröhrmann" userId="b6532b50c05ea6f5" providerId="LiveId" clId="{8321D5E1-F477-4C6B-9745-F69AD8C4626C}" dt="2021-11-11T08:05:10.557" v="2" actId="478"/>
          <ac:cxnSpMkLst>
            <pc:docMk/>
            <pc:sldMk cId="3974396814" sldId="273"/>
            <ac:cxnSpMk id="42" creationId="{EFA1ADDD-D94F-48E5-A8A2-DA6C1CF2AE66}"/>
          </ac:cxnSpMkLst>
        </pc:cxnChg>
        <pc:cxnChg chg="del">
          <ac:chgData name="Jonas Oberröhrmann" userId="b6532b50c05ea6f5" providerId="LiveId" clId="{8321D5E1-F477-4C6B-9745-F69AD8C4626C}" dt="2021-11-11T08:05:10.557" v="2" actId="478"/>
          <ac:cxnSpMkLst>
            <pc:docMk/>
            <pc:sldMk cId="3974396814" sldId="273"/>
            <ac:cxnSpMk id="44" creationId="{B1A2D666-B3C1-475D-9665-C1CD77789EA0}"/>
          </ac:cxnSpMkLst>
        </pc:cxnChg>
        <pc:cxnChg chg="del">
          <ac:chgData name="Jonas Oberröhrmann" userId="b6532b50c05ea6f5" providerId="LiveId" clId="{8321D5E1-F477-4C6B-9745-F69AD8C4626C}" dt="2021-11-11T08:05:10.557" v="2" actId="478"/>
          <ac:cxnSpMkLst>
            <pc:docMk/>
            <pc:sldMk cId="3974396814" sldId="273"/>
            <ac:cxnSpMk id="46" creationId="{9FAB7DC3-4B41-4A98-BE60-FF78F00FA72B}"/>
          </ac:cxnSpMkLst>
        </pc:cxnChg>
        <pc:cxnChg chg="del">
          <ac:chgData name="Jonas Oberröhrmann" userId="b6532b50c05ea6f5" providerId="LiveId" clId="{8321D5E1-F477-4C6B-9745-F69AD8C4626C}" dt="2021-11-11T08:05:10.557" v="2" actId="478"/>
          <ac:cxnSpMkLst>
            <pc:docMk/>
            <pc:sldMk cId="3974396814" sldId="273"/>
            <ac:cxnSpMk id="48" creationId="{046B2944-C4CA-4233-9322-C03B627194DC}"/>
          </ac:cxnSpMkLst>
        </pc:cxnChg>
        <pc:cxnChg chg="del">
          <ac:chgData name="Jonas Oberröhrmann" userId="b6532b50c05ea6f5" providerId="LiveId" clId="{8321D5E1-F477-4C6B-9745-F69AD8C4626C}" dt="2021-11-11T08:05:10.557" v="2" actId="478"/>
          <ac:cxnSpMkLst>
            <pc:docMk/>
            <pc:sldMk cId="3974396814" sldId="273"/>
            <ac:cxnSpMk id="49" creationId="{9F48C1AD-07A9-4049-9B6F-775D722A4DB2}"/>
          </ac:cxnSpMkLst>
        </pc:cxnChg>
        <pc:cxnChg chg="del">
          <ac:chgData name="Jonas Oberröhrmann" userId="b6532b50c05ea6f5" providerId="LiveId" clId="{8321D5E1-F477-4C6B-9745-F69AD8C4626C}" dt="2021-11-11T08:05:10.557" v="2" actId="478"/>
          <ac:cxnSpMkLst>
            <pc:docMk/>
            <pc:sldMk cId="3974396814" sldId="273"/>
            <ac:cxnSpMk id="53" creationId="{56E1F333-53C3-447E-BA34-9843D068F9DE}"/>
          </ac:cxnSpMkLst>
        </pc:cxnChg>
        <pc:cxnChg chg="del">
          <ac:chgData name="Jonas Oberröhrmann" userId="b6532b50c05ea6f5" providerId="LiveId" clId="{8321D5E1-F477-4C6B-9745-F69AD8C4626C}" dt="2021-11-11T08:05:10.557" v="2" actId="478"/>
          <ac:cxnSpMkLst>
            <pc:docMk/>
            <pc:sldMk cId="3974396814" sldId="273"/>
            <ac:cxnSpMk id="54" creationId="{E5E856E0-3030-4356-AC49-95453734DCFB}"/>
          </ac:cxnSpMkLst>
        </pc:cxnChg>
        <pc:cxnChg chg="del">
          <ac:chgData name="Jonas Oberröhrmann" userId="b6532b50c05ea6f5" providerId="LiveId" clId="{8321D5E1-F477-4C6B-9745-F69AD8C4626C}" dt="2021-11-11T08:05:10.557" v="2" actId="478"/>
          <ac:cxnSpMkLst>
            <pc:docMk/>
            <pc:sldMk cId="3974396814" sldId="273"/>
            <ac:cxnSpMk id="56" creationId="{A9B8A8F5-5536-4BE2-9441-0FE9FF8DF283}"/>
          </ac:cxnSpMkLst>
        </pc:cxnChg>
        <pc:cxnChg chg="del">
          <ac:chgData name="Jonas Oberröhrmann" userId="b6532b50c05ea6f5" providerId="LiveId" clId="{8321D5E1-F477-4C6B-9745-F69AD8C4626C}" dt="2021-11-11T08:05:10.557" v="2" actId="478"/>
          <ac:cxnSpMkLst>
            <pc:docMk/>
            <pc:sldMk cId="3974396814" sldId="273"/>
            <ac:cxnSpMk id="57" creationId="{FDE9D8CE-EF39-48E5-87B3-E554616D5CE0}"/>
          </ac:cxnSpMkLst>
        </pc:cxnChg>
      </pc:sldChg>
      <pc:sldChg chg="modSp mod">
        <pc:chgData name="Jonas Oberröhrmann" userId="b6532b50c05ea6f5" providerId="LiveId" clId="{8321D5E1-F477-4C6B-9745-F69AD8C4626C}" dt="2021-11-11T08:10:23.432" v="191" actId="20577"/>
        <pc:sldMkLst>
          <pc:docMk/>
          <pc:sldMk cId="3810883286" sldId="274"/>
        </pc:sldMkLst>
        <pc:spChg chg="mod">
          <ac:chgData name="Jonas Oberröhrmann" userId="b6532b50c05ea6f5" providerId="LiveId" clId="{8321D5E1-F477-4C6B-9745-F69AD8C4626C}" dt="2021-11-11T08:10:21.491" v="189" actId="20577"/>
          <ac:spMkLst>
            <pc:docMk/>
            <pc:sldMk cId="3810883286" sldId="274"/>
            <ac:spMk id="12" creationId="{18A3FC1D-014C-4DE6-87C3-54CEB59FAA0C}"/>
          </ac:spMkLst>
        </pc:spChg>
        <pc:spChg chg="mod">
          <ac:chgData name="Jonas Oberröhrmann" userId="b6532b50c05ea6f5" providerId="LiveId" clId="{8321D5E1-F477-4C6B-9745-F69AD8C4626C}" dt="2021-11-11T08:10:23.432" v="191" actId="20577"/>
          <ac:spMkLst>
            <pc:docMk/>
            <pc:sldMk cId="3810883286" sldId="274"/>
            <ac:spMk id="13" creationId="{B55E8D2F-51B4-4E5D-AC01-E449AE2D2DE4}"/>
          </ac:spMkLst>
        </pc:spChg>
      </pc:sldChg>
      <pc:sldChg chg="modSp mod">
        <pc:chgData name="Jonas Oberröhrmann" userId="b6532b50c05ea6f5" providerId="LiveId" clId="{8321D5E1-F477-4C6B-9745-F69AD8C4626C}" dt="2021-11-11T08:12:50.110" v="391" actId="20577"/>
        <pc:sldMkLst>
          <pc:docMk/>
          <pc:sldMk cId="1714299225" sldId="277"/>
        </pc:sldMkLst>
        <pc:spChg chg="mod">
          <ac:chgData name="Jonas Oberröhrmann" userId="b6532b50c05ea6f5" providerId="LiveId" clId="{8321D5E1-F477-4C6B-9745-F69AD8C4626C}" dt="2021-11-11T08:12:50.110" v="391" actId="20577"/>
          <ac:spMkLst>
            <pc:docMk/>
            <pc:sldMk cId="1714299225" sldId="277"/>
            <ac:spMk id="4" creationId="{D8CE1590-35E3-4E09-A9E0-CF7E63BBB62C}"/>
          </ac:spMkLst>
        </pc:spChg>
      </pc:sldChg>
      <pc:sldChg chg="add mod modShow">
        <pc:chgData name="Jonas Oberröhrmann" userId="b6532b50c05ea6f5" providerId="LiveId" clId="{8321D5E1-F477-4C6B-9745-F69AD8C4626C}" dt="2021-11-11T08:05:05.763" v="1" actId="729"/>
        <pc:sldMkLst>
          <pc:docMk/>
          <pc:sldMk cId="165542398" sldId="29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Chargen\Referenzzellen\G1243\G1243_Z2\2021_10_28\exptime\Auswertung%20Exposure%20Ti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3"/>
          <c:order val="0"/>
          <c:tx>
            <c:strRef>
              <c:f>'Summiertes Signal'!$H$31</c:f>
              <c:strCache>
                <c:ptCount val="1"/>
                <c:pt idx="0">
                  <c:v>2,0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'Summiertes Signal'!$G$32:$G$44</c:f>
              <c:numCache>
                <c:formatCode>0.00E+00</c:formatCode>
                <c:ptCount val="13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</c:numCache>
            </c:numRef>
          </c:xVal>
          <c:yVal>
            <c:numRef>
              <c:f>'Summiertes Signal'!$H$32:$H$44</c:f>
              <c:numCache>
                <c:formatCode>0.00E+00</c:formatCode>
                <c:ptCount val="13"/>
                <c:pt idx="0">
                  <c:v>113.34661354581674</c:v>
                </c:pt>
                <c:pt idx="1">
                  <c:v>14.256308100929616</c:v>
                </c:pt>
                <c:pt idx="2">
                  <c:v>4.833333333333333</c:v>
                </c:pt>
                <c:pt idx="3">
                  <c:v>3.144090305444887</c:v>
                </c:pt>
                <c:pt idx="4">
                  <c:v>2.5159362549800797</c:v>
                </c:pt>
                <c:pt idx="5">
                  <c:v>2.144754316069057</c:v>
                </c:pt>
                <c:pt idx="6">
                  <c:v>1.8798140770252325</c:v>
                </c:pt>
                <c:pt idx="7">
                  <c:v>1.6513944223107571</c:v>
                </c:pt>
                <c:pt idx="8">
                  <c:v>1.4681274900398407</c:v>
                </c:pt>
                <c:pt idx="9">
                  <c:v>1.3173970783532536</c:v>
                </c:pt>
                <c:pt idx="10">
                  <c:v>1.1932270916334662</c:v>
                </c:pt>
                <c:pt idx="11">
                  <c:v>1.0889774236387781</c:v>
                </c:pt>
                <c:pt idx="1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25-42F6-B1F8-B139C2E07251}"/>
            </c:ext>
          </c:extLst>
        </c:ser>
        <c:ser>
          <c:idx val="0"/>
          <c:order val="1"/>
          <c:tx>
            <c:strRef>
              <c:f>'Summiertes Signal'!$B$31</c:f>
              <c:strCache>
                <c:ptCount val="1"/>
                <c:pt idx="0">
                  <c:v>1,6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'Summiertes Signal'!$A$32:$A$53</c:f>
              <c:numCache>
                <c:formatCode>0.00E+00</c:formatCode>
                <c:ptCount val="22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  <c:pt idx="13">
                  <c:v>5.5E-2</c:v>
                </c:pt>
                <c:pt idx="14">
                  <c:v>0.06</c:v>
                </c:pt>
                <c:pt idx="15">
                  <c:v>6.5000000000000002E-2</c:v>
                </c:pt>
                <c:pt idx="16">
                  <c:v>7.0000000000000007E-2</c:v>
                </c:pt>
                <c:pt idx="17">
                  <c:v>7.4999999999999997E-2</c:v>
                </c:pt>
                <c:pt idx="18">
                  <c:v>0.08</c:v>
                </c:pt>
                <c:pt idx="19">
                  <c:v>8.5000000000000006E-2</c:v>
                </c:pt>
                <c:pt idx="20">
                  <c:v>0.09</c:v>
                </c:pt>
                <c:pt idx="21">
                  <c:v>9.5000000000000001E-2</c:v>
                </c:pt>
              </c:numCache>
            </c:numRef>
          </c:xVal>
          <c:yVal>
            <c:numRef>
              <c:f>'Summiertes Signal'!$B$32:$B$53</c:f>
              <c:numCache>
                <c:formatCode>0.00E+00</c:formatCode>
                <c:ptCount val="22"/>
                <c:pt idx="0">
                  <c:v>1030.0500834724542</c:v>
                </c:pt>
                <c:pt idx="1">
                  <c:v>12.474958263772955</c:v>
                </c:pt>
                <c:pt idx="2">
                  <c:v>6.0002782415136338</c:v>
                </c:pt>
                <c:pt idx="3">
                  <c:v>4.1903171953255427</c:v>
                </c:pt>
                <c:pt idx="4">
                  <c:v>3.3750695603784084</c:v>
                </c:pt>
                <c:pt idx="5">
                  <c:v>2.8199777406789095</c:v>
                </c:pt>
                <c:pt idx="6">
                  <c:v>2.4360044518642181</c:v>
                </c:pt>
                <c:pt idx="7">
                  <c:v>2.1466332776850305</c:v>
                </c:pt>
                <c:pt idx="8">
                  <c:v>1.9449081803005008</c:v>
                </c:pt>
                <c:pt idx="9">
                  <c:v>1.7904841402337228</c:v>
                </c:pt>
                <c:pt idx="10">
                  <c:v>1.6736227045075125</c:v>
                </c:pt>
                <c:pt idx="11">
                  <c:v>1.5831942125765164</c:v>
                </c:pt>
                <c:pt idx="12">
                  <c:v>1.5038953811908737</c:v>
                </c:pt>
                <c:pt idx="13">
                  <c:v>1.4301613800779076</c:v>
                </c:pt>
                <c:pt idx="14">
                  <c:v>1.3650528658875904</c:v>
                </c:pt>
                <c:pt idx="15">
                  <c:v>1.3016138007790763</c:v>
                </c:pt>
                <c:pt idx="16">
                  <c:v>1.2430439621591542</c:v>
                </c:pt>
                <c:pt idx="17">
                  <c:v>1.1869782971619365</c:v>
                </c:pt>
                <c:pt idx="18">
                  <c:v>1.1352253756260433</c:v>
                </c:pt>
                <c:pt idx="19">
                  <c:v>1.0869504730105732</c:v>
                </c:pt>
                <c:pt idx="20">
                  <c:v>1.0420144685587089</c:v>
                </c:pt>
                <c:pt idx="2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225-42F6-B1F8-B139C2E07251}"/>
            </c:ext>
          </c:extLst>
        </c:ser>
        <c:ser>
          <c:idx val="1"/>
          <c:order val="2"/>
          <c:tx>
            <c:strRef>
              <c:f>'Summiertes Signal'!$D$31</c:f>
              <c:strCache>
                <c:ptCount val="1"/>
                <c:pt idx="0">
                  <c:v>1,3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'Summiertes Signal'!$C$32:$C$53</c:f>
              <c:numCache>
                <c:formatCode>0.00E+00</c:formatCode>
                <c:ptCount val="22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  <c:pt idx="13">
                  <c:v>5.5E-2</c:v>
                </c:pt>
                <c:pt idx="14">
                  <c:v>0.06</c:v>
                </c:pt>
                <c:pt idx="15">
                  <c:v>6.5000000000000002E-2</c:v>
                </c:pt>
                <c:pt idx="16">
                  <c:v>7.0000000000000007E-2</c:v>
                </c:pt>
                <c:pt idx="17">
                  <c:v>7.4999999999999997E-2</c:v>
                </c:pt>
                <c:pt idx="18">
                  <c:v>0.08</c:v>
                </c:pt>
                <c:pt idx="19">
                  <c:v>8.5000000000000006E-2</c:v>
                </c:pt>
                <c:pt idx="20">
                  <c:v>0.09</c:v>
                </c:pt>
                <c:pt idx="21">
                  <c:v>9.5000000000000001E-2</c:v>
                </c:pt>
              </c:numCache>
            </c:numRef>
          </c:xVal>
          <c:yVal>
            <c:numRef>
              <c:f>'Summiertes Signal'!$D$32:$D$53</c:f>
              <c:numCache>
                <c:formatCode>0.00E+00</c:formatCode>
                <c:ptCount val="22"/>
                <c:pt idx="0">
                  <c:v>35.508051082731818</c:v>
                </c:pt>
                <c:pt idx="1">
                  <c:v>8.0982787340366471</c:v>
                </c:pt>
                <c:pt idx="2">
                  <c:v>4.1365907828983897</c:v>
                </c:pt>
                <c:pt idx="3">
                  <c:v>2.2398667406996111</c:v>
                </c:pt>
                <c:pt idx="4">
                  <c:v>1.9927817878956136</c:v>
                </c:pt>
                <c:pt idx="5">
                  <c:v>1.8825652415324821</c:v>
                </c:pt>
                <c:pt idx="6">
                  <c:v>1.7978900610771793</c:v>
                </c:pt>
                <c:pt idx="7">
                  <c:v>1.7048861743475847</c:v>
                </c:pt>
                <c:pt idx="8">
                  <c:v>1.6221543586896168</c:v>
                </c:pt>
                <c:pt idx="9">
                  <c:v>1.5388672959466962</c:v>
                </c:pt>
                <c:pt idx="10">
                  <c:v>1.461965574680733</c:v>
                </c:pt>
                <c:pt idx="11">
                  <c:v>1.3933925596890617</c:v>
                </c:pt>
                <c:pt idx="12">
                  <c:v>1.3312048861743475</c:v>
                </c:pt>
                <c:pt idx="13">
                  <c:v>1.2726263187118267</c:v>
                </c:pt>
                <c:pt idx="14">
                  <c:v>1.2259855635757912</c:v>
                </c:pt>
                <c:pt idx="15">
                  <c:v>1.1796224319822322</c:v>
                </c:pt>
                <c:pt idx="16">
                  <c:v>1.1401998889505831</c:v>
                </c:pt>
                <c:pt idx="17">
                  <c:v>1.1054969461410327</c:v>
                </c:pt>
                <c:pt idx="18">
                  <c:v>1.0744031093836757</c:v>
                </c:pt>
                <c:pt idx="19">
                  <c:v>1.0469183786785119</c:v>
                </c:pt>
                <c:pt idx="20">
                  <c:v>1.0227651304830649</c:v>
                </c:pt>
                <c:pt idx="2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225-42F6-B1F8-B139C2E07251}"/>
            </c:ext>
          </c:extLst>
        </c:ser>
        <c:ser>
          <c:idx val="2"/>
          <c:order val="3"/>
          <c:tx>
            <c:strRef>
              <c:f>'Summiertes Signal'!$F$31</c:f>
              <c:strCache>
                <c:ptCount val="1"/>
                <c:pt idx="0">
                  <c:v>1,1 V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'Summiertes Signal'!$E$32:$E$55</c:f>
              <c:numCache>
                <c:formatCode>0.00E+00</c:formatCode>
                <c:ptCount val="24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  <c:pt idx="13">
                  <c:v>5.5E-2</c:v>
                </c:pt>
                <c:pt idx="14">
                  <c:v>0.06</c:v>
                </c:pt>
                <c:pt idx="15">
                  <c:v>6.5000000000000002E-2</c:v>
                </c:pt>
                <c:pt idx="16">
                  <c:v>7.0000000000000007E-2</c:v>
                </c:pt>
                <c:pt idx="17">
                  <c:v>7.4999999999999997E-2</c:v>
                </c:pt>
                <c:pt idx="18">
                  <c:v>0.08</c:v>
                </c:pt>
                <c:pt idx="19">
                  <c:v>8.5000000000000006E-2</c:v>
                </c:pt>
                <c:pt idx="20">
                  <c:v>0.09</c:v>
                </c:pt>
                <c:pt idx="21">
                  <c:v>9.5000000000000001E-2</c:v>
                </c:pt>
                <c:pt idx="22">
                  <c:v>1.3</c:v>
                </c:pt>
                <c:pt idx="23">
                  <c:v>2</c:v>
                </c:pt>
              </c:numCache>
            </c:numRef>
          </c:xVal>
          <c:yVal>
            <c:numRef>
              <c:f>'Summiertes Signal'!$F$32:$F$55</c:f>
              <c:numCache>
                <c:formatCode>0.00E+00</c:formatCode>
                <c:ptCount val="24"/>
                <c:pt idx="0">
                  <c:v>682.80815569972196</c:v>
                </c:pt>
                <c:pt idx="1">
                  <c:v>43.072289156626503</c:v>
                </c:pt>
                <c:pt idx="2">
                  <c:v>21.550046339202964</c:v>
                </c:pt>
                <c:pt idx="3">
                  <c:v>4.9768303985171451</c:v>
                </c:pt>
                <c:pt idx="4">
                  <c:v>2.8776645041705282</c:v>
                </c:pt>
                <c:pt idx="5">
                  <c:v>2.2089898053753476</c:v>
                </c:pt>
                <c:pt idx="6">
                  <c:v>1.8677015755329007</c:v>
                </c:pt>
                <c:pt idx="7">
                  <c:v>1.6617238183503245</c:v>
                </c:pt>
                <c:pt idx="8">
                  <c:v>1.5148285449490269</c:v>
                </c:pt>
                <c:pt idx="9">
                  <c:v>1.4126506024096386</c:v>
                </c:pt>
                <c:pt idx="10">
                  <c:v>1.3459221501390175</c:v>
                </c:pt>
                <c:pt idx="11">
                  <c:v>1.2803521779425393</c:v>
                </c:pt>
                <c:pt idx="12">
                  <c:v>1.2268303985171456</c:v>
                </c:pt>
                <c:pt idx="13">
                  <c:v>1.185820203892493</c:v>
                </c:pt>
                <c:pt idx="14">
                  <c:v>1.1566265060240963</c:v>
                </c:pt>
                <c:pt idx="15">
                  <c:v>1.1165430954587581</c:v>
                </c:pt>
                <c:pt idx="16">
                  <c:v>1.0910565338276181</c:v>
                </c:pt>
                <c:pt idx="17">
                  <c:v>1.0676552363299352</c:v>
                </c:pt>
                <c:pt idx="18">
                  <c:v>1.0474976830398517</c:v>
                </c:pt>
                <c:pt idx="19">
                  <c:v>1.0315106580166822</c:v>
                </c:pt>
                <c:pt idx="20">
                  <c:v>1.0155236329935124</c:v>
                </c:pt>
                <c:pt idx="21">
                  <c:v>1</c:v>
                </c:pt>
                <c:pt idx="22">
                  <c:v>0.56093605189990736</c:v>
                </c:pt>
                <c:pt idx="23">
                  <c:v>0.66566265060240959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225-42F6-B1F8-B139C2E07251}"/>
            </c:ext>
          </c:extLst>
        </c:ser>
        <c:ser>
          <c:idx val="4"/>
          <c:order val="4"/>
          <c:tx>
            <c:strRef>
              <c:f>'Summiertes Signal'!$C$58</c:f>
              <c:strCache>
                <c:ptCount val="1"/>
                <c:pt idx="0">
                  <c:v>Kamera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2">
                  <a:lumMod val="10000"/>
                </a:schemeClr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xVal>
            <c:numRef>
              <c:f>'Summiertes Signal'!$C$60:$C$199</c:f>
              <c:numCache>
                <c:formatCode>0.00E+00</c:formatCode>
                <c:ptCount val="140"/>
                <c:pt idx="0">
                  <c:v>2.245E-3</c:v>
                </c:pt>
                <c:pt idx="1">
                  <c:v>1.0189999999999999E-2</c:v>
                </c:pt>
                <c:pt idx="2">
                  <c:v>1.026E-2</c:v>
                </c:pt>
                <c:pt idx="3">
                  <c:v>1.9609999999999999E-2</c:v>
                </c:pt>
                <c:pt idx="4">
                  <c:v>2.341E-2</c:v>
                </c:pt>
                <c:pt idx="5">
                  <c:v>2.674E-2</c:v>
                </c:pt>
                <c:pt idx="6">
                  <c:v>2.8299999999999999E-2</c:v>
                </c:pt>
                <c:pt idx="7">
                  <c:v>3.4000000000000002E-2</c:v>
                </c:pt>
                <c:pt idx="8">
                  <c:v>3.6299999999999999E-2</c:v>
                </c:pt>
                <c:pt idx="9">
                  <c:v>3.7789999999999997E-2</c:v>
                </c:pt>
                <c:pt idx="10">
                  <c:v>5.3609999999999998E-2</c:v>
                </c:pt>
                <c:pt idx="11">
                  <c:v>5.4050000000000001E-2</c:v>
                </c:pt>
                <c:pt idx="12">
                  <c:v>5.4370000000000002E-2</c:v>
                </c:pt>
                <c:pt idx="13">
                  <c:v>5.4629999999999998E-2</c:v>
                </c:pt>
                <c:pt idx="14">
                  <c:v>6.021E-2</c:v>
                </c:pt>
                <c:pt idx="15">
                  <c:v>6.4769999999999994E-2</c:v>
                </c:pt>
                <c:pt idx="16">
                  <c:v>9.1380000000000003E-2</c:v>
                </c:pt>
                <c:pt idx="17">
                  <c:v>9.1550000000000006E-2</c:v>
                </c:pt>
                <c:pt idx="18">
                  <c:v>9.1579999999999995E-2</c:v>
                </c:pt>
                <c:pt idx="19">
                  <c:v>9.8180000000000003E-2</c:v>
                </c:pt>
                <c:pt idx="20">
                  <c:v>9.9210000000000007E-2</c:v>
                </c:pt>
                <c:pt idx="21">
                  <c:v>9.937E-2</c:v>
                </c:pt>
                <c:pt idx="22" formatCode="General">
                  <c:v>0.1014</c:v>
                </c:pt>
                <c:pt idx="23" formatCode="General">
                  <c:v>0.1124</c:v>
                </c:pt>
                <c:pt idx="24" formatCode="General">
                  <c:v>0.1128</c:v>
                </c:pt>
                <c:pt idx="25" formatCode="General">
                  <c:v>0.1132</c:v>
                </c:pt>
                <c:pt idx="26" formatCode="General">
                  <c:v>0.1134</c:v>
                </c:pt>
                <c:pt idx="27" formatCode="General">
                  <c:v>0.1158</c:v>
                </c:pt>
                <c:pt idx="28" formatCode="General">
                  <c:v>0.1207</c:v>
                </c:pt>
                <c:pt idx="29" formatCode="General">
                  <c:v>0.1227</c:v>
                </c:pt>
                <c:pt idx="30" formatCode="General">
                  <c:v>0.12470000000000001</c:v>
                </c:pt>
                <c:pt idx="31" formatCode="General">
                  <c:v>0.1318</c:v>
                </c:pt>
                <c:pt idx="32" formatCode="General">
                  <c:v>0.1333</c:v>
                </c:pt>
                <c:pt idx="33" formatCode="General">
                  <c:v>0.13669999999999999</c:v>
                </c:pt>
                <c:pt idx="34" formatCode="General">
                  <c:v>0.13789999999999999</c:v>
                </c:pt>
                <c:pt idx="35" formatCode="General">
                  <c:v>0.1439</c:v>
                </c:pt>
                <c:pt idx="36" formatCode="General">
                  <c:v>0.1459</c:v>
                </c:pt>
                <c:pt idx="37" formatCode="General">
                  <c:v>0.14829999999999999</c:v>
                </c:pt>
                <c:pt idx="38" formatCode="General">
                  <c:v>0.15040000000000001</c:v>
                </c:pt>
                <c:pt idx="39" formatCode="General">
                  <c:v>0.15790000000000001</c:v>
                </c:pt>
                <c:pt idx="40" formatCode="General">
                  <c:v>0.16239999999999999</c:v>
                </c:pt>
                <c:pt idx="41" formatCode="General">
                  <c:v>0.1996</c:v>
                </c:pt>
                <c:pt idx="42" formatCode="General">
                  <c:v>0.2072</c:v>
                </c:pt>
                <c:pt idx="43" formatCode="General">
                  <c:v>0.2102</c:v>
                </c:pt>
                <c:pt idx="44" formatCode="General">
                  <c:v>0.2147</c:v>
                </c:pt>
                <c:pt idx="45" formatCode="General">
                  <c:v>0.22309999999999999</c:v>
                </c:pt>
                <c:pt idx="46" formatCode="General">
                  <c:v>0.23139999999999999</c:v>
                </c:pt>
                <c:pt idx="47" formatCode="General">
                  <c:v>0.24229999999999999</c:v>
                </c:pt>
                <c:pt idx="48" formatCode="General">
                  <c:v>0.24349999999999999</c:v>
                </c:pt>
                <c:pt idx="49" formatCode="General">
                  <c:v>0.24460000000000001</c:v>
                </c:pt>
                <c:pt idx="50" formatCode="General">
                  <c:v>0.2455</c:v>
                </c:pt>
                <c:pt idx="51" formatCode="General">
                  <c:v>0.25219999999999998</c:v>
                </c:pt>
                <c:pt idx="52" formatCode="General">
                  <c:v>0.25359999999999999</c:v>
                </c:pt>
                <c:pt idx="53" formatCode="General">
                  <c:v>0.25940000000000002</c:v>
                </c:pt>
                <c:pt idx="54" formatCode="General">
                  <c:v>0.26479999999999998</c:v>
                </c:pt>
                <c:pt idx="55" formatCode="General">
                  <c:v>0.26550000000000001</c:v>
                </c:pt>
                <c:pt idx="56" formatCode="General">
                  <c:v>0.26640000000000003</c:v>
                </c:pt>
                <c:pt idx="57" formatCode="General">
                  <c:v>0.27410000000000001</c:v>
                </c:pt>
                <c:pt idx="58" formatCode="General">
                  <c:v>0.28489999999999999</c:v>
                </c:pt>
                <c:pt idx="59" formatCode="General">
                  <c:v>0.28589999999999999</c:v>
                </c:pt>
                <c:pt idx="60" formatCode="General">
                  <c:v>0.29060000000000002</c:v>
                </c:pt>
                <c:pt idx="61" formatCode="General">
                  <c:v>0.29099999999999998</c:v>
                </c:pt>
                <c:pt idx="62" formatCode="General">
                  <c:v>0.2928</c:v>
                </c:pt>
                <c:pt idx="63" formatCode="General">
                  <c:v>0.30180000000000001</c:v>
                </c:pt>
                <c:pt idx="64" formatCode="General">
                  <c:v>0.307</c:v>
                </c:pt>
                <c:pt idx="65" formatCode="General">
                  <c:v>0.30909999999999999</c:v>
                </c:pt>
                <c:pt idx="66" formatCode="General">
                  <c:v>0.30990000000000001</c:v>
                </c:pt>
                <c:pt idx="67" formatCode="General">
                  <c:v>0.32590000000000002</c:v>
                </c:pt>
                <c:pt idx="68" formatCode="General">
                  <c:v>0.33129999999999998</c:v>
                </c:pt>
                <c:pt idx="69" formatCode="General">
                  <c:v>0.33539999999999998</c:v>
                </c:pt>
                <c:pt idx="70" formatCode="General">
                  <c:v>0.33829999999999999</c:v>
                </c:pt>
                <c:pt idx="71" formatCode="General">
                  <c:v>0.34239999999999998</c:v>
                </c:pt>
                <c:pt idx="72" formatCode="General">
                  <c:v>0.35389999999999999</c:v>
                </c:pt>
                <c:pt idx="73" formatCode="General">
                  <c:v>0.35410000000000003</c:v>
                </c:pt>
                <c:pt idx="74" formatCode="General">
                  <c:v>0.35849999999999999</c:v>
                </c:pt>
                <c:pt idx="75" formatCode="General">
                  <c:v>0.35970000000000002</c:v>
                </c:pt>
                <c:pt idx="76" formatCode="General">
                  <c:v>0.36170000000000002</c:v>
                </c:pt>
                <c:pt idx="77" formatCode="General">
                  <c:v>0.36280000000000001</c:v>
                </c:pt>
                <c:pt idx="78" formatCode="General">
                  <c:v>0.36370000000000002</c:v>
                </c:pt>
                <c:pt idx="79" formatCode="General">
                  <c:v>0.36699999999999999</c:v>
                </c:pt>
                <c:pt idx="80" formatCode="General">
                  <c:v>0.37380000000000002</c:v>
                </c:pt>
                <c:pt idx="81" formatCode="General">
                  <c:v>0.37480000000000002</c:v>
                </c:pt>
                <c:pt idx="82" formatCode="General">
                  <c:v>0.37490000000000001</c:v>
                </c:pt>
                <c:pt idx="83" formatCode="General">
                  <c:v>0.38319999999999999</c:v>
                </c:pt>
                <c:pt idx="84" formatCode="General">
                  <c:v>0.38329999999999997</c:v>
                </c:pt>
                <c:pt idx="85" formatCode="General">
                  <c:v>0.38750000000000001</c:v>
                </c:pt>
                <c:pt idx="86" formatCode="General">
                  <c:v>0.40989999999999999</c:v>
                </c:pt>
                <c:pt idx="87" formatCode="General">
                  <c:v>0.4597</c:v>
                </c:pt>
                <c:pt idx="88" formatCode="General">
                  <c:v>0.48409999999999997</c:v>
                </c:pt>
                <c:pt idx="89" formatCode="General">
                  <c:v>0.48930000000000001</c:v>
                </c:pt>
                <c:pt idx="90" formatCode="General">
                  <c:v>0.49230000000000002</c:v>
                </c:pt>
                <c:pt idx="91" formatCode="General">
                  <c:v>0.5081</c:v>
                </c:pt>
                <c:pt idx="92" formatCode="General">
                  <c:v>0.52100000000000002</c:v>
                </c:pt>
                <c:pt idx="93" formatCode="General">
                  <c:v>0.53349999999999997</c:v>
                </c:pt>
                <c:pt idx="94" formatCode="General">
                  <c:v>0.53749999999999998</c:v>
                </c:pt>
                <c:pt idx="95" formatCode="General">
                  <c:v>0.53879999999999995</c:v>
                </c:pt>
                <c:pt idx="96" formatCode="General">
                  <c:v>0.56569999999999998</c:v>
                </c:pt>
                <c:pt idx="97" formatCode="General">
                  <c:v>0.56659999999999999</c:v>
                </c:pt>
                <c:pt idx="98" formatCode="General">
                  <c:v>0.57550000000000001</c:v>
                </c:pt>
                <c:pt idx="99" formatCode="General">
                  <c:v>0.57850000000000001</c:v>
                </c:pt>
                <c:pt idx="100" formatCode="General">
                  <c:v>0.58340000000000003</c:v>
                </c:pt>
                <c:pt idx="101" formatCode="General">
                  <c:v>0.64400000000000002</c:v>
                </c:pt>
                <c:pt idx="102" formatCode="General">
                  <c:v>0.65849999999999997</c:v>
                </c:pt>
                <c:pt idx="103" formatCode="General">
                  <c:v>0.67200000000000004</c:v>
                </c:pt>
                <c:pt idx="104" formatCode="General">
                  <c:v>0.68789999999999996</c:v>
                </c:pt>
                <c:pt idx="105" formatCode="General">
                  <c:v>0.69340000000000002</c:v>
                </c:pt>
                <c:pt idx="106" formatCode="General">
                  <c:v>0.70320000000000005</c:v>
                </c:pt>
                <c:pt idx="107" formatCode="General">
                  <c:v>0.73</c:v>
                </c:pt>
                <c:pt idx="108" formatCode="General">
                  <c:v>0.75529999999999997</c:v>
                </c:pt>
                <c:pt idx="109" formatCode="General">
                  <c:v>0.76559999999999995</c:v>
                </c:pt>
                <c:pt idx="110" formatCode="General">
                  <c:v>0.77029999999999998</c:v>
                </c:pt>
                <c:pt idx="111" formatCode="General">
                  <c:v>0.77610000000000001</c:v>
                </c:pt>
                <c:pt idx="112" formatCode="General">
                  <c:v>0.77800000000000002</c:v>
                </c:pt>
                <c:pt idx="113" formatCode="General">
                  <c:v>0.77980000000000005</c:v>
                </c:pt>
                <c:pt idx="114" formatCode="General">
                  <c:v>0.78790000000000004</c:v>
                </c:pt>
                <c:pt idx="115" formatCode="General">
                  <c:v>0.8004</c:v>
                </c:pt>
                <c:pt idx="116" formatCode="General">
                  <c:v>0.80530000000000002</c:v>
                </c:pt>
                <c:pt idx="117" formatCode="General">
                  <c:v>0.81879999999999997</c:v>
                </c:pt>
                <c:pt idx="118" formatCode="General">
                  <c:v>0.84709999999999996</c:v>
                </c:pt>
                <c:pt idx="119" formatCode="General">
                  <c:v>0.85189999999999999</c:v>
                </c:pt>
                <c:pt idx="120" formatCode="General">
                  <c:v>0.86119999999999997</c:v>
                </c:pt>
                <c:pt idx="121" formatCode="General">
                  <c:v>0.86409999999999998</c:v>
                </c:pt>
                <c:pt idx="122" formatCode="General">
                  <c:v>0.86729999999999996</c:v>
                </c:pt>
                <c:pt idx="123" formatCode="General">
                  <c:v>0.88790000000000002</c:v>
                </c:pt>
                <c:pt idx="124" formatCode="General">
                  <c:v>0.90639999999999998</c:v>
                </c:pt>
                <c:pt idx="125" formatCode="General">
                  <c:v>0.91049999999999998</c:v>
                </c:pt>
                <c:pt idx="126" formatCode="General">
                  <c:v>0.91149999999999998</c:v>
                </c:pt>
                <c:pt idx="127" formatCode="General">
                  <c:v>0.92589999999999995</c:v>
                </c:pt>
                <c:pt idx="128" formatCode="General">
                  <c:v>0.94520000000000004</c:v>
                </c:pt>
                <c:pt idx="129" formatCode="General">
                  <c:v>0.95</c:v>
                </c:pt>
                <c:pt idx="130" formatCode="General">
                  <c:v>0.95340000000000003</c:v>
                </c:pt>
                <c:pt idx="131" formatCode="General">
                  <c:v>0.95569999999999999</c:v>
                </c:pt>
                <c:pt idx="132" formatCode="General">
                  <c:v>0.95699999999999996</c:v>
                </c:pt>
                <c:pt idx="133" formatCode="General">
                  <c:v>0.9819</c:v>
                </c:pt>
                <c:pt idx="134" formatCode="General">
                  <c:v>1.0009999999999999</c:v>
                </c:pt>
                <c:pt idx="135" formatCode="General">
                  <c:v>1.0349999999999999</c:v>
                </c:pt>
                <c:pt idx="136" formatCode="General">
                  <c:v>1.042</c:v>
                </c:pt>
                <c:pt idx="137" formatCode="General">
                  <c:v>1.069</c:v>
                </c:pt>
                <c:pt idx="138" formatCode="General">
                  <c:v>1.091</c:v>
                </c:pt>
                <c:pt idx="139" formatCode="General">
                  <c:v>1.099</c:v>
                </c:pt>
              </c:numCache>
            </c:numRef>
          </c:xVal>
          <c:yVal>
            <c:numRef>
              <c:f>'Summiertes Signal'!$E$60:$E$199</c:f>
              <c:numCache>
                <c:formatCode>General</c:formatCode>
                <c:ptCount val="140"/>
                <c:pt idx="0">
                  <c:v>4.7492463688681834</c:v>
                </c:pt>
                <c:pt idx="1">
                  <c:v>1.7780213757193752</c:v>
                </c:pt>
                <c:pt idx="2">
                  <c:v>1.7467799397095094</c:v>
                </c:pt>
                <c:pt idx="3">
                  <c:v>1.3787338996985476</c:v>
                </c:pt>
                <c:pt idx="4">
                  <c:v>1.291312688407783</c:v>
                </c:pt>
                <c:pt idx="5">
                  <c:v>1.307755549465607</c:v>
                </c:pt>
                <c:pt idx="6">
                  <c:v>1.2748698273499588</c:v>
                </c:pt>
                <c:pt idx="7">
                  <c:v>1.2082762400657714</c:v>
                </c:pt>
                <c:pt idx="8">
                  <c:v>1.1392162236229104</c:v>
                </c:pt>
                <c:pt idx="9">
                  <c:v>1.1526445601534667</c:v>
                </c:pt>
                <c:pt idx="10">
                  <c:v>1.1066045491915593</c:v>
                </c:pt>
                <c:pt idx="11">
                  <c:v>1.0567278706494929</c:v>
                </c:pt>
                <c:pt idx="12">
                  <c:v>1.0611126335982461</c:v>
                </c:pt>
                <c:pt idx="13">
                  <c:v>1.0816662099205261</c:v>
                </c:pt>
                <c:pt idx="14">
                  <c:v>1.072622636338723</c:v>
                </c:pt>
                <c:pt idx="15">
                  <c:v>1.0312414360098656</c:v>
                </c:pt>
                <c:pt idx="16">
                  <c:v>1.0123321457933681</c:v>
                </c:pt>
                <c:pt idx="17">
                  <c:v>0.98520142504795838</c:v>
                </c:pt>
                <c:pt idx="18">
                  <c:v>1.0115100027404769</c:v>
                </c:pt>
                <c:pt idx="19">
                  <c:v>1.0147985749520416</c:v>
                </c:pt>
                <c:pt idx="20">
                  <c:v>1.0238421485338449</c:v>
                </c:pt>
                <c:pt idx="21">
                  <c:v>1</c:v>
                </c:pt>
                <c:pt idx="22">
                  <c:v>0.97286927925459032</c:v>
                </c:pt>
                <c:pt idx="23">
                  <c:v>0.96546999177856951</c:v>
                </c:pt>
                <c:pt idx="24">
                  <c:v>1.0367223896958071</c:v>
                </c:pt>
                <c:pt idx="25">
                  <c:v>0.96163332419841052</c:v>
                </c:pt>
                <c:pt idx="26">
                  <c:v>0.9632776103041929</c:v>
                </c:pt>
                <c:pt idx="27">
                  <c:v>0.97533570841326389</c:v>
                </c:pt>
                <c:pt idx="28">
                  <c:v>0.99040833104960269</c:v>
                </c:pt>
                <c:pt idx="29">
                  <c:v>1.0084954782132092</c:v>
                </c:pt>
                <c:pt idx="30">
                  <c:v>0.95944094272403402</c:v>
                </c:pt>
                <c:pt idx="31">
                  <c:v>0.96656618251575777</c:v>
                </c:pt>
                <c:pt idx="32">
                  <c:v>0.97889832830912582</c:v>
                </c:pt>
                <c:pt idx="33">
                  <c:v>0.98218690052069058</c:v>
                </c:pt>
                <c:pt idx="34">
                  <c:v>1.0156207180049328</c:v>
                </c:pt>
                <c:pt idx="35">
                  <c:v>0.99369690326116744</c:v>
                </c:pt>
                <c:pt idx="36">
                  <c:v>0.94573855850918065</c:v>
                </c:pt>
                <c:pt idx="37">
                  <c:v>0.94491641545628935</c:v>
                </c:pt>
                <c:pt idx="38">
                  <c:v>1.0137023842148534</c:v>
                </c:pt>
                <c:pt idx="39">
                  <c:v>0.93833927103315973</c:v>
                </c:pt>
                <c:pt idx="40">
                  <c:v>0.93313236503151553</c:v>
                </c:pt>
                <c:pt idx="41">
                  <c:v>0.98355713894217589</c:v>
                </c:pt>
                <c:pt idx="42">
                  <c:v>0.9827349958892847</c:v>
                </c:pt>
                <c:pt idx="43">
                  <c:v>0.95067141682652778</c:v>
                </c:pt>
                <c:pt idx="44">
                  <c:v>0.9632776103041929</c:v>
                </c:pt>
                <c:pt idx="45">
                  <c:v>0.92600712523979167</c:v>
                </c:pt>
                <c:pt idx="46">
                  <c:v>0.97012880241161958</c:v>
                </c:pt>
                <c:pt idx="47">
                  <c:v>0.93422855576870378</c:v>
                </c:pt>
                <c:pt idx="48">
                  <c:v>0.93477665113729791</c:v>
                </c:pt>
                <c:pt idx="49">
                  <c:v>0.9273773636612771</c:v>
                </c:pt>
                <c:pt idx="50">
                  <c:v>0.99561523705124688</c:v>
                </c:pt>
                <c:pt idx="51">
                  <c:v>0.92080021923814748</c:v>
                </c:pt>
                <c:pt idx="52">
                  <c:v>0.95368594135379559</c:v>
                </c:pt>
                <c:pt idx="53">
                  <c:v>0.94464236777199229</c:v>
                </c:pt>
                <c:pt idx="54">
                  <c:v>0.90983831186626474</c:v>
                </c:pt>
                <c:pt idx="55">
                  <c:v>0.91477117018361198</c:v>
                </c:pt>
                <c:pt idx="56">
                  <c:v>0.90819402576048236</c:v>
                </c:pt>
                <c:pt idx="57">
                  <c:v>0.95998903809262814</c:v>
                </c:pt>
                <c:pt idx="58">
                  <c:v>0.90846807344477942</c:v>
                </c:pt>
                <c:pt idx="59">
                  <c:v>0.95889284735543989</c:v>
                </c:pt>
                <c:pt idx="60">
                  <c:v>0.95916689503973696</c:v>
                </c:pt>
                <c:pt idx="61">
                  <c:v>0.97533570841326389</c:v>
                </c:pt>
                <c:pt idx="62">
                  <c:v>0.90682378733899693</c:v>
                </c:pt>
                <c:pt idx="63">
                  <c:v>0.8262537681556591</c:v>
                </c:pt>
                <c:pt idx="64">
                  <c:v>0.89449164154562899</c:v>
                </c:pt>
                <c:pt idx="65">
                  <c:v>0.87393806522334883</c:v>
                </c:pt>
                <c:pt idx="66">
                  <c:v>0.88298163880515212</c:v>
                </c:pt>
                <c:pt idx="67">
                  <c:v>0.82652781583995616</c:v>
                </c:pt>
                <c:pt idx="68">
                  <c:v>0.83420115100027403</c:v>
                </c:pt>
                <c:pt idx="69">
                  <c:v>0.83584543710605641</c:v>
                </c:pt>
                <c:pt idx="70">
                  <c:v>0.82406138668128259</c:v>
                </c:pt>
                <c:pt idx="71">
                  <c:v>0.8202247191011236</c:v>
                </c:pt>
                <c:pt idx="72">
                  <c:v>0.83584543710605641</c:v>
                </c:pt>
                <c:pt idx="73">
                  <c:v>0.83776377089613596</c:v>
                </c:pt>
                <c:pt idx="74">
                  <c:v>0.81446971773088517</c:v>
                </c:pt>
                <c:pt idx="75">
                  <c:v>0.85667306111263364</c:v>
                </c:pt>
                <c:pt idx="76">
                  <c:v>0.83858591394902715</c:v>
                </c:pt>
                <c:pt idx="77">
                  <c:v>0.81063305015072618</c:v>
                </c:pt>
                <c:pt idx="78">
                  <c:v>0.88133735269936964</c:v>
                </c:pt>
                <c:pt idx="79">
                  <c:v>0.86462044395724857</c:v>
                </c:pt>
                <c:pt idx="80">
                  <c:v>0.85749520416552483</c:v>
                </c:pt>
                <c:pt idx="81">
                  <c:v>0.87064949301178407</c:v>
                </c:pt>
                <c:pt idx="82">
                  <c:v>0.85311044121677171</c:v>
                </c:pt>
                <c:pt idx="83">
                  <c:v>0.8202247191011236</c:v>
                </c:pt>
                <c:pt idx="84">
                  <c:v>0.83611948479035347</c:v>
                </c:pt>
                <c:pt idx="85">
                  <c:v>0.8172101945738558</c:v>
                </c:pt>
                <c:pt idx="86">
                  <c:v>0.7947382844614963</c:v>
                </c:pt>
                <c:pt idx="87">
                  <c:v>0.78980542614414906</c:v>
                </c:pt>
                <c:pt idx="88">
                  <c:v>0.79720471362016987</c:v>
                </c:pt>
                <c:pt idx="89">
                  <c:v>0.82296519594409423</c:v>
                </c:pt>
                <c:pt idx="90">
                  <c:v>0.80597423951767611</c:v>
                </c:pt>
                <c:pt idx="91">
                  <c:v>0.81255138394080573</c:v>
                </c:pt>
                <c:pt idx="92">
                  <c:v>0.80953685941353792</c:v>
                </c:pt>
                <c:pt idx="93">
                  <c:v>0.76623732529460131</c:v>
                </c:pt>
                <c:pt idx="94">
                  <c:v>0.7670594683474925</c:v>
                </c:pt>
                <c:pt idx="95">
                  <c:v>0.81008495478213205</c:v>
                </c:pt>
                <c:pt idx="96">
                  <c:v>0.81008495478213205</c:v>
                </c:pt>
                <c:pt idx="97">
                  <c:v>0.76240065771444232</c:v>
                </c:pt>
                <c:pt idx="98">
                  <c:v>0.80405590572759655</c:v>
                </c:pt>
                <c:pt idx="99">
                  <c:v>0.75828994244998627</c:v>
                </c:pt>
                <c:pt idx="100">
                  <c:v>0.80734447793916142</c:v>
                </c:pt>
                <c:pt idx="101">
                  <c:v>0.76788161140038369</c:v>
                </c:pt>
                <c:pt idx="102">
                  <c:v>0.79117566456563437</c:v>
                </c:pt>
                <c:pt idx="103">
                  <c:v>0.75527541792271857</c:v>
                </c:pt>
                <c:pt idx="104">
                  <c:v>0.773088517402028</c:v>
                </c:pt>
                <c:pt idx="105">
                  <c:v>0.78405042477391063</c:v>
                </c:pt>
                <c:pt idx="106">
                  <c:v>0.74787613044669776</c:v>
                </c:pt>
                <c:pt idx="107">
                  <c:v>0.78158399561523706</c:v>
                </c:pt>
                <c:pt idx="108">
                  <c:v>0.7528089887640449</c:v>
                </c:pt>
                <c:pt idx="109">
                  <c:v>0.78213209098383119</c:v>
                </c:pt>
                <c:pt idx="110">
                  <c:v>0.78213209098383119</c:v>
                </c:pt>
                <c:pt idx="111">
                  <c:v>0.78048780487804881</c:v>
                </c:pt>
                <c:pt idx="112">
                  <c:v>0.73581803233762677</c:v>
                </c:pt>
                <c:pt idx="113">
                  <c:v>0.77144423129624551</c:v>
                </c:pt>
                <c:pt idx="114">
                  <c:v>0.78405042477391063</c:v>
                </c:pt>
                <c:pt idx="115">
                  <c:v>0.78268018635242531</c:v>
                </c:pt>
                <c:pt idx="116">
                  <c:v>0.78185804329953412</c:v>
                </c:pt>
                <c:pt idx="117">
                  <c:v>0.76678542066319544</c:v>
                </c:pt>
                <c:pt idx="118">
                  <c:v>0.77856947108796926</c:v>
                </c:pt>
                <c:pt idx="119">
                  <c:v>0.76842970676897782</c:v>
                </c:pt>
                <c:pt idx="120">
                  <c:v>0.74239517676075639</c:v>
                </c:pt>
                <c:pt idx="121">
                  <c:v>0.7752808988764045</c:v>
                </c:pt>
                <c:pt idx="122">
                  <c:v>0.75746779939709508</c:v>
                </c:pt>
                <c:pt idx="123">
                  <c:v>0.7325294601260619</c:v>
                </c:pt>
                <c:pt idx="124">
                  <c:v>0.77555494656070156</c:v>
                </c:pt>
                <c:pt idx="125">
                  <c:v>0.72841874486160596</c:v>
                </c:pt>
                <c:pt idx="126">
                  <c:v>0.77445875582351331</c:v>
                </c:pt>
                <c:pt idx="127">
                  <c:v>0.74376541518224171</c:v>
                </c:pt>
                <c:pt idx="128">
                  <c:v>0.77144423129624551</c:v>
                </c:pt>
                <c:pt idx="129">
                  <c:v>0.74787613044669776</c:v>
                </c:pt>
                <c:pt idx="130">
                  <c:v>0.76651137297889838</c:v>
                </c:pt>
                <c:pt idx="131">
                  <c:v>0.77089613592765138</c:v>
                </c:pt>
                <c:pt idx="132">
                  <c:v>0.77034804055905726</c:v>
                </c:pt>
                <c:pt idx="133">
                  <c:v>0.75774184708139214</c:v>
                </c:pt>
                <c:pt idx="134">
                  <c:v>0.72348588654425872</c:v>
                </c:pt>
                <c:pt idx="135">
                  <c:v>0.76486708687311589</c:v>
                </c:pt>
                <c:pt idx="136">
                  <c:v>0.75911208550287745</c:v>
                </c:pt>
                <c:pt idx="137">
                  <c:v>0.73938065223348859</c:v>
                </c:pt>
                <c:pt idx="138">
                  <c:v>0.76267470539873938</c:v>
                </c:pt>
                <c:pt idx="139">
                  <c:v>0.72622636338722935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225-42F6-B1F8-B139C2E072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5941224"/>
        <c:axId val="285943848"/>
      </c:scatterChart>
      <c:valAx>
        <c:axId val="285941224"/>
        <c:scaling>
          <c:orientation val="minMax"/>
          <c:max val="0.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Exposure 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85943848"/>
        <c:crosses val="autoZero"/>
        <c:crossBetween val="midCat"/>
        <c:majorUnit val="2.5000000000000005E-2"/>
      </c:valAx>
      <c:valAx>
        <c:axId val="285943848"/>
        <c:scaling>
          <c:logBase val="2"/>
          <c:orientation val="minMax"/>
          <c:max val="50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Summiertes</a:t>
                </a:r>
                <a:r>
                  <a:rPr lang="de-DE" baseline="0"/>
                  <a:t> Signal/Exp Time normiert (counts/s)</a:t>
                </a:r>
                <a:endParaRPr lang="de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85941224"/>
        <c:crosses val="autoZero"/>
        <c:crossBetween val="midCat"/>
      </c:valAx>
      <c:spPr>
        <a:noFill/>
        <a:ln>
          <a:solidFill>
            <a:schemeClr val="bg2">
              <a:lumMod val="75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51391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34489" y="651391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 anchor="b"/>
          <a:lstStyle>
            <a:lvl1pPr algn="r">
              <a:defRPr sz="1200"/>
            </a:lvl1pPr>
          </a:lstStyle>
          <a:p>
            <a:fld id="{183F01AD-FD11-49FD-B88E-7445E701A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9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34489" y="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/>
          <a:lstStyle>
            <a:lvl1pPr algn="r">
              <a:defRPr sz="1200"/>
            </a:lvl1pPr>
          </a:lstStyle>
          <a:p>
            <a:fld id="{74DC2A52-73E6-4EF3-A22B-333B4C1D6725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8" tIns="45709" rIns="91418" bIns="45709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4729" y="3257551"/>
            <a:ext cx="7957820" cy="3086100"/>
          </a:xfrm>
          <a:prstGeom prst="rect">
            <a:avLst/>
          </a:prstGeom>
        </p:spPr>
        <p:txBody>
          <a:bodyPr vert="horz" lIns="91418" tIns="45709" rIns="91418" bIns="4570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51391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34489" y="651391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 anchor="b"/>
          <a:lstStyle>
            <a:lvl1pPr algn="r">
              <a:defRPr sz="1200"/>
            </a:lvl1pPr>
          </a:lstStyle>
          <a:p>
            <a:fld id="{5BD9ED65-16CF-459B-9EAD-8B05A043D17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66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inks un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796000" cy="486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>
              <a:spcBef>
                <a:spcPts val="0"/>
              </a:spcBef>
              <a:spcAft>
                <a:spcPts val="1800"/>
              </a:spcAft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2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192374" y="1260000"/>
            <a:ext cx="11807539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739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6997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80000" y="4320001"/>
            <a:ext cx="8832000" cy="11952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0" y="2880000"/>
            <a:ext cx="112320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3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2375" y="1080000"/>
            <a:ext cx="9684000" cy="36000"/>
          </a:xfrm>
          <a:prstGeom prst="rect">
            <a:avLst/>
          </a:prstGeom>
          <a:gradFill rotWithShape="0">
            <a:gsLst>
              <a:gs pos="0">
                <a:srgbClr val="FFB93F"/>
              </a:gs>
              <a:gs pos="100000">
                <a:srgbClr val="89B0C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0" tIns="45641" rIns="91280" bIns="45641" anchor="ctr"/>
          <a:lstStyle/>
          <a:p>
            <a:endParaRPr lang="de-DE" sz="180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auto">
          <a:xfrm>
            <a:off x="10739808" y="1080000"/>
            <a:ext cx="1260000" cy="36000"/>
          </a:xfrm>
          <a:prstGeom prst="rect">
            <a:avLst/>
          </a:prstGeom>
          <a:gradFill rotWithShape="0">
            <a:gsLst>
              <a:gs pos="0">
                <a:srgbClr val="89B0CE"/>
              </a:gs>
              <a:gs pos="100000">
                <a:srgbClr val="0078A4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1800" dirty="0">
              <a:latin typeface="Arial" charset="0"/>
            </a:endParaRP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962" y="6318000"/>
            <a:ext cx="1273846" cy="36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71" y="156981"/>
            <a:ext cx="2375999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78" r:id="rId3"/>
    <p:sldLayoutId id="2147483677" r:id="rId4"/>
    <p:sldLayoutId id="2147483679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480"/>
        </a:spcAft>
        <a:buClr>
          <a:schemeClr val="accent1">
            <a:lumMod val="75000"/>
          </a:schemeClr>
        </a:buClr>
        <a:buSzPct val="125000"/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 txBox="1">
            <a:spLocks/>
          </p:cNvSpPr>
          <p:nvPr/>
        </p:nvSpPr>
        <p:spPr>
          <a:xfrm>
            <a:off x="179401" y="289051"/>
            <a:ext cx="566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hlink"/>
                </a:solidFill>
              </a:rPr>
              <a:t>Gruppenmeeting</a:t>
            </a:r>
            <a:r>
              <a:rPr lang="en-US" sz="1800" b="1" dirty="0">
                <a:solidFill>
                  <a:schemeClr val="hlink"/>
                </a:solidFill>
              </a:rPr>
              <a:t>, 11.11.2021</a:t>
            </a:r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6096000" y="1260000"/>
            <a:ext cx="588552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3600" b="1" dirty="0" err="1">
                <a:solidFill>
                  <a:schemeClr val="hlink"/>
                </a:solidFill>
              </a:rPr>
              <a:t>Elektrolumineszenz</a:t>
            </a:r>
            <a:r>
              <a:rPr lang="en-US" sz="3600" b="1" dirty="0">
                <a:solidFill>
                  <a:schemeClr val="hlink"/>
                </a:solidFill>
              </a:rPr>
              <a:t>-</a:t>
            </a:r>
          </a:p>
          <a:p>
            <a:pPr marL="0" lvl="1" algn="ctr">
              <a:spcBef>
                <a:spcPts val="0"/>
              </a:spcBef>
            </a:pPr>
            <a:r>
              <a:rPr lang="en-US" sz="3600" b="1" dirty="0" err="1">
                <a:solidFill>
                  <a:schemeClr val="hlink"/>
                </a:solidFill>
              </a:rPr>
              <a:t>Messungen</a:t>
            </a:r>
            <a:endParaRPr lang="en-US" sz="36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3600" b="1" dirty="0">
                <a:solidFill>
                  <a:schemeClr val="hlink"/>
                </a:solidFill>
              </a:rPr>
              <a:t>an</a:t>
            </a:r>
          </a:p>
          <a:p>
            <a:pPr marL="0" lvl="1" algn="ctr">
              <a:spcBef>
                <a:spcPts val="0"/>
              </a:spcBef>
            </a:pPr>
            <a:r>
              <a:rPr lang="en-US" sz="3600" b="1" dirty="0" err="1">
                <a:solidFill>
                  <a:schemeClr val="hlink"/>
                </a:solidFill>
              </a:rPr>
              <a:t>Perowskiten</a:t>
            </a:r>
            <a:endParaRPr lang="en-US" sz="3600" b="1" dirty="0">
              <a:solidFill>
                <a:schemeClr val="hlink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dirty="0"/>
              <a:t>Jonas Oberröhrmann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sz="1600" dirty="0"/>
              <a:t>ISFH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F22742-7610-4DF0-9C13-E2833FA8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650" y="1494487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5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24105-9138-4C6A-B788-5DB611029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Elektrolumineszenz?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EBA2741-A8F7-46CD-B5C6-E79C2B37F9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3913" y="1238329"/>
                <a:ext cx="5796000" cy="4860000"/>
              </a:xfrm>
            </p:spPr>
            <p:txBody>
              <a:bodyPr/>
              <a:lstStyle/>
              <a:p>
                <a:r>
                  <a:rPr lang="de-DE" dirty="0"/>
                  <a:t>Perowskit in vereinfachter Bandstruktur eines Halbleiters</a:t>
                </a:r>
              </a:p>
              <a:p>
                <a:r>
                  <a:rPr lang="de-DE" dirty="0"/>
                  <a:t>Rekombination von Ladungsträger unter Emission eines Photons</a:t>
                </a:r>
              </a:p>
              <a:p>
                <a:r>
                  <a:rPr lang="de-DE" dirty="0"/>
                  <a:t>Strahlende Rekombination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Rad</m:t>
                        </m:r>
                      </m:sub>
                    </m:sSub>
                  </m:oMath>
                </a14:m>
                <a:r>
                  <a:rPr lang="de-DE" dirty="0"/>
                  <a:t>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𝑅𝑎𝑑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r>
                  <a:rPr lang="de-DE" dirty="0"/>
                  <a:t>Proportional zum Produkt der Ladungsträgerdichten</a:t>
                </a:r>
              </a:p>
              <a:p>
                <a:r>
                  <a:rPr lang="de-DE" dirty="0"/>
                  <a:t>Elektrische Injektion von Ladungsträgern</a:t>
                </a:r>
              </a:p>
              <a:p>
                <a:r>
                  <a:rPr lang="de-DE" dirty="0"/>
                  <a:t>Erhöhte Rekombination</a:t>
                </a: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EBA2741-A8F7-46CD-B5C6-E79C2B37F9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3913" y="1238329"/>
                <a:ext cx="5796000" cy="4860000"/>
              </a:xfrm>
              <a:blipFill>
                <a:blip r:embed="rId2"/>
                <a:stretch>
                  <a:fillRect l="-1579" t="-16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7CD4E9-C9A7-4146-A9D6-458C0C01E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892EBB5-0BAF-4015-8FC5-917693A3C7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11.11.2021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1C6AC1-DE03-4D79-B1C3-B3926A3B3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26" y="1263005"/>
            <a:ext cx="4529627" cy="43319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7B85D85-DD43-4E67-8E97-42796AA8EA9D}"/>
              </a:ext>
            </a:extLst>
          </p:cNvPr>
          <p:cNvSpPr/>
          <p:nvPr/>
        </p:nvSpPr>
        <p:spPr>
          <a:xfrm>
            <a:off x="1895912" y="2097248"/>
            <a:ext cx="377505" cy="7633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9121507-6A99-4C24-BFEB-2F1E91AD12EF}"/>
              </a:ext>
            </a:extLst>
          </p:cNvPr>
          <p:cNvSpPr/>
          <p:nvPr/>
        </p:nvSpPr>
        <p:spPr>
          <a:xfrm rot="16200000">
            <a:off x="2033089" y="2754978"/>
            <a:ext cx="1449198" cy="377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HTL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F9DA364-72E5-467F-B89A-2C97FFA2769E}"/>
              </a:ext>
            </a:extLst>
          </p:cNvPr>
          <p:cNvSpPr/>
          <p:nvPr/>
        </p:nvSpPr>
        <p:spPr>
          <a:xfrm rot="16200000">
            <a:off x="3278428" y="3240248"/>
            <a:ext cx="1449198" cy="377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sym typeface="Wingdings" pitchFamily="2" charset="2"/>
              </a:rPr>
              <a:t>ETL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BEBA0EB-33B1-43D0-83F1-9104CA32D4ED}"/>
              </a:ext>
            </a:extLst>
          </p:cNvPr>
          <p:cNvSpPr txBox="1"/>
          <p:nvPr/>
        </p:nvSpPr>
        <p:spPr>
          <a:xfrm>
            <a:off x="839326" y="5346196"/>
            <a:ext cx="4529627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1400" b="1" i="0" dirty="0"/>
              <a:t>Abbildung</a:t>
            </a:r>
            <a:r>
              <a:rPr lang="de-DE" sz="1400" i="0" dirty="0"/>
              <a:t>: Schematische Darstellung der Energiebänder in einer </a:t>
            </a:r>
            <a:r>
              <a:rPr lang="de-DE" sz="1400" i="0" dirty="0" err="1"/>
              <a:t>Perowskitsolarzelle</a:t>
            </a:r>
            <a:r>
              <a:rPr lang="de-DE" sz="1400" i="0" dirty="0"/>
              <a:t> und Elektrolumineszenz. Entnommen aus [1].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C29A2F7-885C-4884-B9D7-CF9091DE8860}"/>
              </a:ext>
            </a:extLst>
          </p:cNvPr>
          <p:cNvSpPr txBox="1"/>
          <p:nvPr/>
        </p:nvSpPr>
        <p:spPr>
          <a:xfrm>
            <a:off x="192375" y="6110762"/>
            <a:ext cx="4446730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1400" i="0" dirty="0"/>
              <a:t>[1] </a:t>
            </a:r>
            <a:r>
              <a:rPr lang="da-DK" sz="1400" dirty="0"/>
              <a:t>Ziming Chen et al 2021 Rep. Prog. Phys. 84 046401</a:t>
            </a:r>
            <a:r>
              <a:rPr lang="de-DE" sz="1400" i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439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24105-9138-4C6A-B788-5DB611029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Theorie: Strahlende Rekombination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EBA2741-A8F7-46CD-B5C6-E79C2B37F9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3913" y="1238329"/>
                <a:ext cx="5796000" cy="4860000"/>
              </a:xfrm>
            </p:spPr>
            <p:txBody>
              <a:bodyPr/>
              <a:lstStyle/>
              <a:p>
                <a:r>
                  <a:rPr lang="de-DE" dirty="0"/>
                  <a:t>Perowskit in vereinfachter Bandstruktur eines Halbleiters</a:t>
                </a:r>
              </a:p>
              <a:p>
                <a:r>
                  <a:rPr lang="de-DE" dirty="0"/>
                  <a:t>Rekombination von Ladungsträger unter Emission eines Photons</a:t>
                </a:r>
              </a:p>
              <a:p>
                <a:r>
                  <a:rPr lang="de-DE" dirty="0"/>
                  <a:t>Strahlende Rekombination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Rad</m:t>
                        </m:r>
                      </m:sub>
                    </m:sSub>
                  </m:oMath>
                </a14:m>
                <a:r>
                  <a:rPr lang="de-DE" dirty="0"/>
                  <a:t>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𝑅𝑎𝑑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r>
                  <a:rPr lang="de-DE" dirty="0"/>
                  <a:t>Proportional zum Produkt der Ladungsträgerdichten</a:t>
                </a:r>
              </a:p>
              <a:p>
                <a:r>
                  <a:rPr lang="de-DE" dirty="0"/>
                  <a:t>Elektrische Injektion von Ladungsträgern</a:t>
                </a:r>
              </a:p>
              <a:p>
                <a:r>
                  <a:rPr lang="de-DE" dirty="0"/>
                  <a:t>Erhöhte Rekombination</a:t>
                </a: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EBA2741-A8F7-46CD-B5C6-E79C2B37F9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3913" y="1238329"/>
                <a:ext cx="5796000" cy="4860000"/>
              </a:xfrm>
              <a:blipFill>
                <a:blip r:embed="rId2"/>
                <a:stretch>
                  <a:fillRect l="-1579" t="-16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7CD4E9-C9A7-4146-A9D6-458C0C01E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892EBB5-0BAF-4015-8FC5-917693A3C7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11.11.2021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0718091-2AD9-44C6-8AEC-F809185751C7}"/>
              </a:ext>
            </a:extLst>
          </p:cNvPr>
          <p:cNvCxnSpPr/>
          <p:nvPr/>
        </p:nvCxnSpPr>
        <p:spPr>
          <a:xfrm>
            <a:off x="717364" y="2489440"/>
            <a:ext cx="328212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E79248D-86A2-4C03-B67F-BACFF203182B}"/>
              </a:ext>
            </a:extLst>
          </p:cNvPr>
          <p:cNvCxnSpPr/>
          <p:nvPr/>
        </p:nvCxnSpPr>
        <p:spPr>
          <a:xfrm>
            <a:off x="682478" y="4586294"/>
            <a:ext cx="328212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B351078-BE25-459C-AC89-42A32883254B}"/>
              </a:ext>
            </a:extLst>
          </p:cNvPr>
          <p:cNvCxnSpPr/>
          <p:nvPr/>
        </p:nvCxnSpPr>
        <p:spPr>
          <a:xfrm>
            <a:off x="593351" y="1619881"/>
            <a:ext cx="40896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FD6554B-44EF-4C74-B6C3-D9FF40CA2FFE}"/>
              </a:ext>
            </a:extLst>
          </p:cNvPr>
          <p:cNvCxnSpPr/>
          <p:nvPr/>
        </p:nvCxnSpPr>
        <p:spPr>
          <a:xfrm>
            <a:off x="593351" y="1619362"/>
            <a:ext cx="0" cy="40726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E3B6948E-6033-47FD-9C96-15B873A93B03}"/>
              </a:ext>
            </a:extLst>
          </p:cNvPr>
          <p:cNvSpPr txBox="1"/>
          <p:nvPr/>
        </p:nvSpPr>
        <p:spPr>
          <a:xfrm>
            <a:off x="3554691" y="1218453"/>
            <a:ext cx="1112484" cy="4956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dirty="0"/>
              <a:t>Position x</a:t>
            </a:r>
            <a:endParaRPr lang="de-DE" sz="2000" i="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EA0125B-CF9E-4715-85A2-5D59DC1C382A}"/>
              </a:ext>
            </a:extLst>
          </p:cNvPr>
          <p:cNvSpPr txBox="1"/>
          <p:nvPr/>
        </p:nvSpPr>
        <p:spPr>
          <a:xfrm>
            <a:off x="221373" y="5754903"/>
            <a:ext cx="1282403" cy="338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Energie (</a:t>
            </a:r>
            <a:r>
              <a:rPr lang="de-DE" sz="2000" i="0" dirty="0" err="1"/>
              <a:t>a.u</a:t>
            </a:r>
            <a:r>
              <a:rPr lang="de-DE" sz="2000" i="0" dirty="0"/>
              <a:t>.)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AA69475-810A-4155-8814-4028C40A55A6}"/>
              </a:ext>
            </a:extLst>
          </p:cNvPr>
          <p:cNvCxnSpPr>
            <a:cxnSpLocks/>
          </p:cNvCxnSpPr>
          <p:nvPr/>
        </p:nvCxnSpPr>
        <p:spPr>
          <a:xfrm>
            <a:off x="1113128" y="1777344"/>
            <a:ext cx="0" cy="2450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FEF1584-A7D7-4213-ADAD-E29856EB5BAA}"/>
              </a:ext>
            </a:extLst>
          </p:cNvPr>
          <p:cNvCxnSpPr/>
          <p:nvPr/>
        </p:nvCxnSpPr>
        <p:spPr>
          <a:xfrm flipV="1">
            <a:off x="682478" y="4227944"/>
            <a:ext cx="3282121" cy="197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944D6B9-99B0-4D76-A55E-F60C2FC5A65E}"/>
              </a:ext>
            </a:extLst>
          </p:cNvPr>
          <p:cNvCxnSpPr>
            <a:cxnSpLocks/>
          </p:cNvCxnSpPr>
          <p:nvPr/>
        </p:nvCxnSpPr>
        <p:spPr>
          <a:xfrm flipH="1">
            <a:off x="1503776" y="1777344"/>
            <a:ext cx="6725" cy="23349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8BE6026-4EC8-4105-821E-5BA14BE96210}"/>
                  </a:ext>
                </a:extLst>
              </p:cNvPr>
              <p:cNvSpPr txBox="1"/>
              <p:nvPr/>
            </p:nvSpPr>
            <p:spPr>
              <a:xfrm>
                <a:off x="1578522" y="3763204"/>
                <a:ext cx="302903" cy="35139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de-DE" sz="20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20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de-DE" sz="2000" i="0" dirty="0"/>
              </a:p>
            </p:txBody>
          </p:sp>
        </mc:Choice>
        <mc:Fallback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8BE6026-4EC8-4105-821E-5BA14BE96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522" y="3763204"/>
                <a:ext cx="302903" cy="351393"/>
              </a:xfrm>
              <a:prstGeom prst="rect">
                <a:avLst/>
              </a:prstGeom>
              <a:blipFill>
                <a:blip r:embed="rId3"/>
                <a:stretch>
                  <a:fillRect l="-28000" r="-24000" b="-155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AAF5777-AE2D-4D39-A831-1A2D59744273}"/>
                  </a:ext>
                </a:extLst>
              </p:cNvPr>
              <p:cNvSpPr txBox="1"/>
              <p:nvPr/>
            </p:nvSpPr>
            <p:spPr>
              <a:xfrm>
                <a:off x="1148703" y="3825113"/>
                <a:ext cx="257858" cy="351393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de-DE" sz="20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20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de-DE" sz="2000" i="0" dirty="0"/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3AAF5777-AE2D-4D39-A831-1A2D59744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703" y="3825113"/>
                <a:ext cx="257858" cy="351393"/>
              </a:xfrm>
              <a:prstGeom prst="rect">
                <a:avLst/>
              </a:prstGeom>
              <a:blipFill>
                <a:blip r:embed="rId4"/>
                <a:stretch>
                  <a:fillRect l="-30233" r="-25581" b="-155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D4E38947-8DD2-4248-8BF9-0EFAA7DF661D}"/>
              </a:ext>
            </a:extLst>
          </p:cNvPr>
          <p:cNvCxnSpPr>
            <a:cxnSpLocks/>
          </p:cNvCxnSpPr>
          <p:nvPr/>
        </p:nvCxnSpPr>
        <p:spPr>
          <a:xfrm>
            <a:off x="3417794" y="1716608"/>
            <a:ext cx="0" cy="750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68FC4DE6-9041-4EDF-8C45-F6FD4B23299E}"/>
                  </a:ext>
                </a:extLst>
              </p:cNvPr>
              <p:cNvSpPr txBox="1"/>
              <p:nvPr/>
            </p:nvSpPr>
            <p:spPr>
              <a:xfrm>
                <a:off x="3598877" y="1866438"/>
                <a:ext cx="321449" cy="35358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de-DE" sz="20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20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de-DE" sz="2000" i="0" dirty="0"/>
              </a:p>
            </p:txBody>
          </p:sp>
        </mc:Choice>
        <mc:Fallback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68FC4DE6-9041-4EDF-8C45-F6FD4B232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877" y="1866438"/>
                <a:ext cx="321449" cy="353581"/>
              </a:xfrm>
              <a:prstGeom prst="rect">
                <a:avLst/>
              </a:prstGeom>
              <a:blipFill>
                <a:blip r:embed="rId5"/>
                <a:stretch>
                  <a:fillRect l="-26415" r="-22642" b="-155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feld 32">
            <a:extLst>
              <a:ext uri="{FF2B5EF4-FFF2-40B4-BE49-F238E27FC236}">
                <a16:creationId xmlns:a16="http://schemas.microsoft.com/office/drawing/2014/main" id="{6FF5DC66-77BD-4B7A-B583-B26D4B9CC7E0}"/>
              </a:ext>
            </a:extLst>
          </p:cNvPr>
          <p:cNvSpPr txBox="1"/>
          <p:nvPr/>
        </p:nvSpPr>
        <p:spPr>
          <a:xfrm>
            <a:off x="4105364" y="2324042"/>
            <a:ext cx="1540486" cy="4956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Leitungsband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CC2918-5B24-47AA-BB72-993220B2C44A}"/>
              </a:ext>
            </a:extLst>
          </p:cNvPr>
          <p:cNvSpPr txBox="1"/>
          <p:nvPr/>
        </p:nvSpPr>
        <p:spPr>
          <a:xfrm>
            <a:off x="4120241" y="4024012"/>
            <a:ext cx="1625445" cy="4956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Fermi-Energie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B05B3B3-2DA1-4EE9-BCF5-5A78E75C22C1}"/>
              </a:ext>
            </a:extLst>
          </p:cNvPr>
          <p:cNvSpPr txBox="1"/>
          <p:nvPr/>
        </p:nvSpPr>
        <p:spPr>
          <a:xfrm>
            <a:off x="4126412" y="4379764"/>
            <a:ext cx="1337097" cy="4956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Valenzband</a:t>
            </a:r>
          </a:p>
        </p:txBody>
      </p:sp>
      <p:sp>
        <p:nvSpPr>
          <p:cNvPr id="38" name="Pfeil: eingekerbt nach rechts 37">
            <a:extLst>
              <a:ext uri="{FF2B5EF4-FFF2-40B4-BE49-F238E27FC236}">
                <a16:creationId xmlns:a16="http://schemas.microsoft.com/office/drawing/2014/main" id="{6BFA453F-98E8-456F-9B09-ED2B6C0010D1}"/>
              </a:ext>
            </a:extLst>
          </p:cNvPr>
          <p:cNvSpPr/>
          <p:nvPr/>
        </p:nvSpPr>
        <p:spPr>
          <a:xfrm>
            <a:off x="2617266" y="3362478"/>
            <a:ext cx="711240" cy="442119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863264B9-7DBA-46F2-BD9B-B2841F4CF0B9}"/>
                  </a:ext>
                </a:extLst>
              </p:cNvPr>
              <p:cNvSpPr txBox="1"/>
              <p:nvPr/>
            </p:nvSpPr>
            <p:spPr>
              <a:xfrm>
                <a:off x="3667299" y="3401418"/>
                <a:ext cx="943520" cy="36049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de-DE" sz="20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sz="2000" b="0" i="0" smtClean="0">
                              <a:latin typeface="Cambria Math" panose="02040503050406030204" pitchFamily="18" charset="0"/>
                            </a:rPr>
                            <m:t>Ph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h𝑓</m:t>
                      </m:r>
                    </m:oMath>
                  </m:oMathPara>
                </a14:m>
                <a:endParaRPr lang="de-DE" sz="2000" i="0" dirty="0"/>
              </a:p>
            </p:txBody>
          </p:sp>
        </mc:Choice>
        <mc:Fallback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863264B9-7DBA-46F2-BD9B-B2841F4CF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299" y="3401418"/>
                <a:ext cx="943520" cy="360490"/>
              </a:xfrm>
              <a:prstGeom prst="rect">
                <a:avLst/>
              </a:prstGeom>
              <a:blipFill>
                <a:blip r:embed="rId6"/>
                <a:stretch>
                  <a:fillRect l="-9740" r="-24675" b="-152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Ellipse 39">
            <a:extLst>
              <a:ext uri="{FF2B5EF4-FFF2-40B4-BE49-F238E27FC236}">
                <a16:creationId xmlns:a16="http://schemas.microsoft.com/office/drawing/2014/main" id="{16FC3CF3-6252-4826-8476-5815F74FF045}"/>
              </a:ext>
            </a:extLst>
          </p:cNvPr>
          <p:cNvSpPr/>
          <p:nvPr/>
        </p:nvSpPr>
        <p:spPr>
          <a:xfrm>
            <a:off x="2549051" y="2101765"/>
            <a:ext cx="303730" cy="3829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EFA1ADDD-D94F-48E5-A8A2-DA6C1CF2AE66}"/>
              </a:ext>
            </a:extLst>
          </p:cNvPr>
          <p:cNvCxnSpPr/>
          <p:nvPr/>
        </p:nvCxnSpPr>
        <p:spPr>
          <a:xfrm>
            <a:off x="2600014" y="2298669"/>
            <a:ext cx="20636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>
            <a:extLst>
              <a:ext uri="{FF2B5EF4-FFF2-40B4-BE49-F238E27FC236}">
                <a16:creationId xmlns:a16="http://schemas.microsoft.com/office/drawing/2014/main" id="{DA6CB572-C1F3-48AC-996A-B2F6BCF3A637}"/>
              </a:ext>
            </a:extLst>
          </p:cNvPr>
          <p:cNvSpPr/>
          <p:nvPr/>
        </p:nvSpPr>
        <p:spPr>
          <a:xfrm>
            <a:off x="1597206" y="2084288"/>
            <a:ext cx="303730" cy="3829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B1A2D666-B3C1-475D-9665-C1CD77789EA0}"/>
              </a:ext>
            </a:extLst>
          </p:cNvPr>
          <p:cNvCxnSpPr/>
          <p:nvPr/>
        </p:nvCxnSpPr>
        <p:spPr>
          <a:xfrm>
            <a:off x="1648169" y="2281192"/>
            <a:ext cx="20636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llipse 44">
            <a:extLst>
              <a:ext uri="{FF2B5EF4-FFF2-40B4-BE49-F238E27FC236}">
                <a16:creationId xmlns:a16="http://schemas.microsoft.com/office/drawing/2014/main" id="{BC9FEF9F-F68A-4AD8-955D-BEFC87534DD8}"/>
              </a:ext>
            </a:extLst>
          </p:cNvPr>
          <p:cNvSpPr/>
          <p:nvPr/>
        </p:nvSpPr>
        <p:spPr>
          <a:xfrm>
            <a:off x="2093330" y="2085268"/>
            <a:ext cx="303730" cy="3829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9FAB7DC3-4B41-4A98-BE60-FF78F00FA72B}"/>
              </a:ext>
            </a:extLst>
          </p:cNvPr>
          <p:cNvCxnSpPr/>
          <p:nvPr/>
        </p:nvCxnSpPr>
        <p:spPr>
          <a:xfrm>
            <a:off x="2144293" y="2282172"/>
            <a:ext cx="20636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e 46">
            <a:extLst>
              <a:ext uri="{FF2B5EF4-FFF2-40B4-BE49-F238E27FC236}">
                <a16:creationId xmlns:a16="http://schemas.microsoft.com/office/drawing/2014/main" id="{5D1FD3F0-EF95-4A5B-A572-4DC7F20D3BF3}"/>
              </a:ext>
            </a:extLst>
          </p:cNvPr>
          <p:cNvSpPr/>
          <p:nvPr/>
        </p:nvSpPr>
        <p:spPr>
          <a:xfrm>
            <a:off x="1600828" y="4621105"/>
            <a:ext cx="303730" cy="382982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046B2944-C4CA-4233-9322-C03B627194DC}"/>
              </a:ext>
            </a:extLst>
          </p:cNvPr>
          <p:cNvCxnSpPr/>
          <p:nvPr/>
        </p:nvCxnSpPr>
        <p:spPr>
          <a:xfrm>
            <a:off x="1651990" y="4818009"/>
            <a:ext cx="208265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9F48C1AD-07A9-4049-9B6F-775D722A4DB2}"/>
              </a:ext>
            </a:extLst>
          </p:cNvPr>
          <p:cNvCxnSpPr>
            <a:cxnSpLocks/>
          </p:cNvCxnSpPr>
          <p:nvPr/>
        </p:nvCxnSpPr>
        <p:spPr>
          <a:xfrm>
            <a:off x="1749647" y="4674611"/>
            <a:ext cx="0" cy="277201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>
            <a:extLst>
              <a:ext uri="{FF2B5EF4-FFF2-40B4-BE49-F238E27FC236}">
                <a16:creationId xmlns:a16="http://schemas.microsoft.com/office/drawing/2014/main" id="{81E699CC-CEE8-4F34-98DC-1A8CC3B1CA0B}"/>
              </a:ext>
            </a:extLst>
          </p:cNvPr>
          <p:cNvSpPr/>
          <p:nvPr/>
        </p:nvSpPr>
        <p:spPr>
          <a:xfrm>
            <a:off x="2583927" y="4620100"/>
            <a:ext cx="303730" cy="382982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56E1F333-53C3-447E-BA34-9843D068F9DE}"/>
              </a:ext>
            </a:extLst>
          </p:cNvPr>
          <p:cNvCxnSpPr/>
          <p:nvPr/>
        </p:nvCxnSpPr>
        <p:spPr>
          <a:xfrm>
            <a:off x="2635089" y="4817004"/>
            <a:ext cx="208265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E5E856E0-3030-4356-AC49-95453734DCFB}"/>
              </a:ext>
            </a:extLst>
          </p:cNvPr>
          <p:cNvCxnSpPr>
            <a:cxnSpLocks/>
          </p:cNvCxnSpPr>
          <p:nvPr/>
        </p:nvCxnSpPr>
        <p:spPr>
          <a:xfrm>
            <a:off x="2732746" y="4673606"/>
            <a:ext cx="0" cy="277201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>
            <a:extLst>
              <a:ext uri="{FF2B5EF4-FFF2-40B4-BE49-F238E27FC236}">
                <a16:creationId xmlns:a16="http://schemas.microsoft.com/office/drawing/2014/main" id="{B3E58AA6-05CD-44DF-B405-846C10D3B650}"/>
              </a:ext>
            </a:extLst>
          </p:cNvPr>
          <p:cNvSpPr/>
          <p:nvPr/>
        </p:nvSpPr>
        <p:spPr>
          <a:xfrm>
            <a:off x="2096952" y="4627604"/>
            <a:ext cx="303730" cy="382982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A9B8A8F5-5536-4BE2-9441-0FE9FF8DF283}"/>
              </a:ext>
            </a:extLst>
          </p:cNvPr>
          <p:cNvCxnSpPr/>
          <p:nvPr/>
        </p:nvCxnSpPr>
        <p:spPr>
          <a:xfrm>
            <a:off x="2141638" y="4818009"/>
            <a:ext cx="208265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FDE9D8CE-EF39-48E5-87B3-E554616D5CE0}"/>
              </a:ext>
            </a:extLst>
          </p:cNvPr>
          <p:cNvCxnSpPr>
            <a:cxnSpLocks/>
          </p:cNvCxnSpPr>
          <p:nvPr/>
        </p:nvCxnSpPr>
        <p:spPr>
          <a:xfrm>
            <a:off x="2245771" y="4681110"/>
            <a:ext cx="0" cy="277201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ihandform: Form 58">
            <a:extLst>
              <a:ext uri="{FF2B5EF4-FFF2-40B4-BE49-F238E27FC236}">
                <a16:creationId xmlns:a16="http://schemas.microsoft.com/office/drawing/2014/main" id="{05FD9F0D-D50A-43B3-A719-32C60BDD26E4}"/>
              </a:ext>
            </a:extLst>
          </p:cNvPr>
          <p:cNvSpPr/>
          <p:nvPr/>
        </p:nvSpPr>
        <p:spPr>
          <a:xfrm>
            <a:off x="1809356" y="2781677"/>
            <a:ext cx="359278" cy="1690370"/>
          </a:xfrm>
          <a:custGeom>
            <a:avLst/>
            <a:gdLst>
              <a:gd name="connsiteX0" fmla="*/ 152538 w 434727"/>
              <a:gd name="connsiteY0" fmla="*/ 0 h 1536700"/>
              <a:gd name="connsiteX1" fmla="*/ 431938 w 434727"/>
              <a:gd name="connsiteY1" fmla="*/ 209550 h 1536700"/>
              <a:gd name="connsiteX2" fmla="*/ 138 w 434727"/>
              <a:gd name="connsiteY2" fmla="*/ 457200 h 1536700"/>
              <a:gd name="connsiteX3" fmla="*/ 381138 w 434727"/>
              <a:gd name="connsiteY3" fmla="*/ 723900 h 1536700"/>
              <a:gd name="connsiteX4" fmla="*/ 44588 w 434727"/>
              <a:gd name="connsiteY4" fmla="*/ 914400 h 1536700"/>
              <a:gd name="connsiteX5" fmla="*/ 343038 w 434727"/>
              <a:gd name="connsiteY5" fmla="*/ 1174750 h 1536700"/>
              <a:gd name="connsiteX6" fmla="*/ 82688 w 434727"/>
              <a:gd name="connsiteY6" fmla="*/ 1409700 h 1536700"/>
              <a:gd name="connsiteX7" fmla="*/ 241438 w 434727"/>
              <a:gd name="connsiteY7" fmla="*/ 153670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4727" h="1536700">
                <a:moveTo>
                  <a:pt x="152538" y="0"/>
                </a:moveTo>
                <a:cubicBezTo>
                  <a:pt x="304938" y="66675"/>
                  <a:pt x="457338" y="133350"/>
                  <a:pt x="431938" y="209550"/>
                </a:cubicBezTo>
                <a:cubicBezTo>
                  <a:pt x="406538" y="285750"/>
                  <a:pt x="8605" y="371475"/>
                  <a:pt x="138" y="457200"/>
                </a:cubicBezTo>
                <a:cubicBezTo>
                  <a:pt x="-8329" y="542925"/>
                  <a:pt x="373730" y="647700"/>
                  <a:pt x="381138" y="723900"/>
                </a:cubicBezTo>
                <a:cubicBezTo>
                  <a:pt x="388546" y="800100"/>
                  <a:pt x="50938" y="839258"/>
                  <a:pt x="44588" y="914400"/>
                </a:cubicBezTo>
                <a:cubicBezTo>
                  <a:pt x="38238" y="989542"/>
                  <a:pt x="336688" y="1092200"/>
                  <a:pt x="343038" y="1174750"/>
                </a:cubicBezTo>
                <a:cubicBezTo>
                  <a:pt x="349388" y="1257300"/>
                  <a:pt x="99621" y="1349375"/>
                  <a:pt x="82688" y="1409700"/>
                </a:cubicBezTo>
                <a:cubicBezTo>
                  <a:pt x="65755" y="1470025"/>
                  <a:pt x="187463" y="1527175"/>
                  <a:pt x="241438" y="1536700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542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4180A-AEC7-44DA-9DA9-A73E0F47C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Versuchsaufbau für Elektrolumineszenz (EL)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1D35AB-A851-4EDB-B5F9-0B04AA6E5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Kamerabasierte Detektion der EL</a:t>
            </a:r>
          </a:p>
          <a:p>
            <a:r>
              <a:rPr lang="de-DE" dirty="0"/>
              <a:t>Filter vor Kamera</a:t>
            </a:r>
          </a:p>
          <a:p>
            <a:r>
              <a:rPr lang="de-DE" dirty="0"/>
              <a:t>1376	 x 1024 Pixel</a:t>
            </a:r>
          </a:p>
          <a:p>
            <a:r>
              <a:rPr lang="de-DE" dirty="0"/>
              <a:t>Kamera: PCO </a:t>
            </a:r>
            <a:r>
              <a:rPr lang="de-DE" dirty="0" err="1"/>
              <a:t>Sensicam</a:t>
            </a:r>
            <a:r>
              <a:rPr lang="de-DE" dirty="0"/>
              <a:t> mit 12 </a:t>
            </a:r>
            <a:r>
              <a:rPr lang="de-DE" dirty="0" err="1"/>
              <a:t>bit</a:t>
            </a:r>
            <a:r>
              <a:rPr lang="de-DE" dirty="0"/>
              <a:t> = 4095 Graustufen</a:t>
            </a:r>
          </a:p>
          <a:p>
            <a:r>
              <a:rPr lang="de-DE" dirty="0"/>
              <a:t>Spannungsbereich Perowskit: 1 … 3 V</a:t>
            </a:r>
          </a:p>
          <a:p>
            <a:r>
              <a:rPr lang="de-DE" dirty="0" err="1"/>
              <a:t>Exposure</a:t>
            </a:r>
            <a:r>
              <a:rPr lang="de-DE" dirty="0"/>
              <a:t> Time: 1 </a:t>
            </a:r>
            <a:r>
              <a:rPr lang="de-DE" dirty="0" err="1"/>
              <a:t>ms</a:t>
            </a:r>
            <a:r>
              <a:rPr lang="de-DE" dirty="0"/>
              <a:t> … 1000 s</a:t>
            </a:r>
          </a:p>
          <a:p>
            <a:r>
              <a:rPr lang="de-DE" dirty="0"/>
              <a:t>Diverse Messparameter einstellbar: Abstand, Wartezeiten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BE27FE-DB9F-4DD8-A432-E44CADBDE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CAC680F-20AD-4996-A508-E1951167E5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11.11.2021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CB85879-3FC6-4C8E-A847-F80F5F64D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29" y="1260000"/>
            <a:ext cx="4661036" cy="398190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8A3FC1D-014C-4DE6-87C3-54CEB59FAA0C}"/>
              </a:ext>
            </a:extLst>
          </p:cNvPr>
          <p:cNvSpPr txBox="1"/>
          <p:nvPr/>
        </p:nvSpPr>
        <p:spPr>
          <a:xfrm>
            <a:off x="476249" y="5332184"/>
            <a:ext cx="55118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1400" b="1" i="0" dirty="0"/>
              <a:t>Abbildung</a:t>
            </a:r>
            <a:r>
              <a:rPr lang="de-DE" sz="1400" i="0" dirty="0"/>
              <a:t>: Schematische Darstellung des EL Aufbaus. Entnommen aus [2].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55E8D2F-51B4-4E5D-AC01-E449AE2D2DE4}"/>
              </a:ext>
            </a:extLst>
          </p:cNvPr>
          <p:cNvSpPr txBox="1"/>
          <p:nvPr/>
        </p:nvSpPr>
        <p:spPr>
          <a:xfrm>
            <a:off x="476249" y="5947288"/>
            <a:ext cx="1981312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1400" i="0" dirty="0"/>
              <a:t>[2] D. Hinken, </a:t>
            </a:r>
            <a:r>
              <a:rPr lang="de-DE" sz="1400" i="0" dirty="0" err="1"/>
              <a:t>Diss</a:t>
            </a:r>
            <a:r>
              <a:rPr lang="de-DE" sz="1400" i="0" dirty="0"/>
              <a:t>, 2012</a:t>
            </a:r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A3556418-870F-4717-8FC9-425E01675516}"/>
              </a:ext>
            </a:extLst>
          </p:cNvPr>
          <p:cNvSpPr/>
          <p:nvPr/>
        </p:nvSpPr>
        <p:spPr>
          <a:xfrm>
            <a:off x="2525086" y="2569032"/>
            <a:ext cx="620785" cy="76969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4" name="Multiplikationszeichen 13">
            <a:extLst>
              <a:ext uri="{FF2B5EF4-FFF2-40B4-BE49-F238E27FC236}">
                <a16:creationId xmlns:a16="http://schemas.microsoft.com/office/drawing/2014/main" id="{FFFBDCBD-9C23-40AB-92FC-4CA76BA477D2}"/>
              </a:ext>
            </a:extLst>
          </p:cNvPr>
          <p:cNvSpPr/>
          <p:nvPr/>
        </p:nvSpPr>
        <p:spPr>
          <a:xfrm>
            <a:off x="4436343" y="2898639"/>
            <a:ext cx="620785" cy="76969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10883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43B7EC-EEBD-4DBC-883D-B7DDA061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-Charge G1331 Zelle 03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6726AD-6B99-4F79-BC3A-CD3EFB6258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EL Messung bei 2,2 V</a:t>
            </a:r>
          </a:p>
          <a:p>
            <a:r>
              <a:rPr lang="de-DE" dirty="0" err="1"/>
              <a:t>Exposure</a:t>
            </a:r>
            <a:r>
              <a:rPr lang="de-DE" dirty="0"/>
              <a:t> Time: 70 </a:t>
            </a:r>
            <a:r>
              <a:rPr lang="de-DE" dirty="0" err="1"/>
              <a:t>ms</a:t>
            </a:r>
            <a:endParaRPr lang="de-DE" dirty="0"/>
          </a:p>
          <a:p>
            <a:r>
              <a:rPr lang="de-DE" dirty="0"/>
              <a:t>Überlagerung von EL und Kamerabild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4C7079-B68D-49E3-93D5-4AE5080B7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08D2441-F3E8-4CBF-A1BE-50107A7EA6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11.11.2021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676441-DAA6-4E98-AE64-94C09021B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0130" y="1228197"/>
            <a:ext cx="3356356" cy="252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5DC9709-00F5-47A0-91E8-CE3FDC581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0602" y="1213950"/>
            <a:ext cx="3356356" cy="252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C06E426-3EE2-46A9-A95E-663B87EEC6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31488" y="3653957"/>
            <a:ext cx="3835835" cy="2880000"/>
          </a:xfrm>
          <a:prstGeom prst="rect">
            <a:avLst/>
          </a:prstGeom>
        </p:spPr>
      </p:pic>
      <p:graphicFrame>
        <p:nvGraphicFramePr>
          <p:cNvPr id="16" name="Inhaltsplatzhalter 31">
            <a:extLst>
              <a:ext uri="{FF2B5EF4-FFF2-40B4-BE49-F238E27FC236}">
                <a16:creationId xmlns:a16="http://schemas.microsoft.com/office/drawing/2014/main" id="{AAE8C9C3-0F32-4A38-B042-5809AF990B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0913042"/>
              </p:ext>
            </p:extLst>
          </p:nvPr>
        </p:nvGraphicFramePr>
        <p:xfrm>
          <a:off x="496253" y="3139500"/>
          <a:ext cx="3743073" cy="24585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542074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1200999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491700">
                <a:tc>
                  <a:txBody>
                    <a:bodyPr/>
                    <a:lstStyle/>
                    <a:p>
                      <a:r>
                        <a:rPr lang="de-DE" sz="2000" dirty="0" err="1"/>
                        <a:t>Isc</a:t>
                      </a:r>
                      <a:r>
                        <a:rPr lang="de-DE" sz="2000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0,9076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4808"/>
                  </a:ext>
                </a:extLst>
              </a:tr>
              <a:tr h="491700">
                <a:tc>
                  <a:txBody>
                    <a:bodyPr/>
                    <a:lstStyle/>
                    <a:p>
                      <a:r>
                        <a:rPr lang="de-DE" sz="2000" dirty="0" err="1"/>
                        <a:t>Jsc</a:t>
                      </a:r>
                      <a:r>
                        <a:rPr lang="de-DE" sz="20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14,88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491700">
                <a:tc>
                  <a:txBody>
                    <a:bodyPr/>
                    <a:lstStyle/>
                    <a:p>
                      <a:r>
                        <a:rPr lang="de-DE" sz="2000" dirty="0" err="1"/>
                        <a:t>Voc</a:t>
                      </a:r>
                      <a:r>
                        <a:rPr lang="de-DE" sz="20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491700">
                <a:tc>
                  <a:txBody>
                    <a:bodyPr/>
                    <a:lstStyle/>
                    <a:p>
                      <a:r>
                        <a:rPr lang="de-DE" sz="20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70,44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491700">
                <a:tc>
                  <a:txBody>
                    <a:bodyPr/>
                    <a:lstStyle/>
                    <a:p>
                      <a:r>
                        <a:rPr lang="de-DE" sz="20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11,63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sp>
        <p:nvSpPr>
          <p:cNvPr id="17" name="Textfeld 16">
            <a:extLst>
              <a:ext uri="{FF2B5EF4-FFF2-40B4-BE49-F238E27FC236}">
                <a16:creationId xmlns:a16="http://schemas.microsoft.com/office/drawing/2014/main" id="{0DE13E80-B1DE-46FE-B5F8-BE2A1EEA4D63}"/>
              </a:ext>
            </a:extLst>
          </p:cNvPr>
          <p:cNvSpPr txBox="1"/>
          <p:nvPr/>
        </p:nvSpPr>
        <p:spPr>
          <a:xfrm>
            <a:off x="474209" y="5715151"/>
            <a:ext cx="383583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1400" b="1" i="0" dirty="0"/>
              <a:t>Tabelle</a:t>
            </a:r>
            <a:r>
              <a:rPr lang="de-DE" sz="1400" i="0" dirty="0"/>
              <a:t>: Aus der IV Kennlinie bestimmte Parameter der </a:t>
            </a:r>
            <a:r>
              <a:rPr lang="de-DE" sz="1400" i="0" dirty="0" err="1"/>
              <a:t>Perowskitesolarzelle</a:t>
            </a:r>
            <a:r>
              <a:rPr lang="de-DE" sz="1400" i="0" dirty="0"/>
              <a:t>.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B48090D-4355-411A-9DE7-DDDAA89EAEEF}"/>
              </a:ext>
            </a:extLst>
          </p:cNvPr>
          <p:cNvSpPr txBox="1"/>
          <p:nvPr/>
        </p:nvSpPr>
        <p:spPr>
          <a:xfrm>
            <a:off x="5954354" y="1137318"/>
            <a:ext cx="152965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EL Aufnahme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C96F3F5-0B97-41AE-A3A7-75E61DFCFDFA}"/>
              </a:ext>
            </a:extLst>
          </p:cNvPr>
          <p:cNvSpPr txBox="1"/>
          <p:nvPr/>
        </p:nvSpPr>
        <p:spPr>
          <a:xfrm>
            <a:off x="9151406" y="1137318"/>
            <a:ext cx="1894749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 err="1"/>
              <a:t>Kameraaufahme</a:t>
            </a:r>
            <a:endParaRPr lang="de-DE" sz="2000" i="0" dirty="0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A2FCED0C-DB5C-4703-B306-23B4A50FEEE4}"/>
              </a:ext>
            </a:extLst>
          </p:cNvPr>
          <p:cNvSpPr/>
          <p:nvPr/>
        </p:nvSpPr>
        <p:spPr>
          <a:xfrm rot="5400000">
            <a:off x="8295518" y="833644"/>
            <a:ext cx="307776" cy="579600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123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AEB2F-F8CF-4588-A278-46B8A708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Exposure</a:t>
            </a:r>
            <a:r>
              <a:rPr lang="de-DE" dirty="0"/>
              <a:t> Time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7C6C57-B8F0-4377-A81E-0097CF0287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6359427" cy="4860000"/>
          </a:xfrm>
        </p:spPr>
        <p:txBody>
          <a:bodyPr/>
          <a:lstStyle/>
          <a:p>
            <a:r>
              <a:rPr lang="de-DE" dirty="0"/>
              <a:t>Fragestellung: Werte bei verschiedenen </a:t>
            </a:r>
            <a:r>
              <a:rPr lang="de-DE" dirty="0" err="1"/>
              <a:t>Exposure</a:t>
            </a:r>
            <a:r>
              <a:rPr lang="de-DE" dirty="0"/>
              <a:t> Times vergleichbar?</a:t>
            </a:r>
          </a:p>
          <a:p>
            <a:r>
              <a:rPr lang="de-DE" dirty="0"/>
              <a:t>G1243 Zelle 02 bei unterschiedlichen Spannungen und </a:t>
            </a:r>
            <a:r>
              <a:rPr lang="de-DE" dirty="0" err="1"/>
              <a:t>Exposure</a:t>
            </a:r>
            <a:r>
              <a:rPr lang="de-DE" dirty="0"/>
              <a:t> Times gemessen</a:t>
            </a:r>
          </a:p>
          <a:p>
            <a:r>
              <a:rPr lang="de-DE" dirty="0"/>
              <a:t>Summiertes Signal verglichen</a:t>
            </a:r>
          </a:p>
          <a:p>
            <a:r>
              <a:rPr lang="de-DE" dirty="0"/>
              <a:t>Referenz: Aufnahme des PT1000</a:t>
            </a:r>
          </a:p>
          <a:p>
            <a:r>
              <a:rPr lang="de-DE" dirty="0"/>
              <a:t>Fazit: Bilder bei höheren </a:t>
            </a:r>
            <a:r>
              <a:rPr lang="de-DE" dirty="0" err="1"/>
              <a:t>Exposure</a:t>
            </a:r>
            <a:r>
              <a:rPr lang="de-DE" dirty="0"/>
              <a:t> Times vergleichbar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14958D-32E3-4DAC-ADA8-193A4E688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A934F35-9658-4191-BC7E-22F4B7B0D7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11.11.2021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BFB1C6-E284-4AD2-B25F-6206166B1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72" t="17889" r="23673" b="27104"/>
          <a:stretch/>
        </p:blipFill>
        <p:spPr>
          <a:xfrm>
            <a:off x="1293262" y="4705354"/>
            <a:ext cx="2380216" cy="1513432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1E756D4D-23AF-4F04-8919-9DF76774DB53}"/>
              </a:ext>
            </a:extLst>
          </p:cNvPr>
          <p:cNvSpPr/>
          <p:nvPr/>
        </p:nvSpPr>
        <p:spPr>
          <a:xfrm>
            <a:off x="2120276" y="5377344"/>
            <a:ext cx="828372" cy="3942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B068C6E-DFD7-4411-BDFD-5B681BD05E5E}"/>
              </a:ext>
            </a:extLst>
          </p:cNvPr>
          <p:cNvSpPr txBox="1"/>
          <p:nvPr/>
        </p:nvSpPr>
        <p:spPr>
          <a:xfrm>
            <a:off x="1295400" y="6237836"/>
            <a:ext cx="472789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1400" b="1" dirty="0"/>
              <a:t>Abbildung: </a:t>
            </a:r>
            <a:r>
              <a:rPr lang="de-DE" sz="1400" i="0" dirty="0"/>
              <a:t>Analysebereiche (rot) der Referenzprobe (links) und </a:t>
            </a:r>
            <a:r>
              <a:rPr lang="de-DE" sz="1400" i="0" dirty="0" err="1"/>
              <a:t>Perovskitsolarzelle</a:t>
            </a:r>
            <a:r>
              <a:rPr lang="de-DE" sz="1400" i="0" dirty="0"/>
              <a:t> (rechts).</a:t>
            </a:r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4715D790-56B4-42FB-A147-4279734675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4416713"/>
              </p:ext>
            </p:extLst>
          </p:nvPr>
        </p:nvGraphicFramePr>
        <p:xfrm>
          <a:off x="6313413" y="1415906"/>
          <a:ext cx="6002412" cy="4548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3" name="Grafik 12">
            <a:extLst>
              <a:ext uri="{FF2B5EF4-FFF2-40B4-BE49-F238E27FC236}">
                <a16:creationId xmlns:a16="http://schemas.microsoft.com/office/drawing/2014/main" id="{CC256E20-25A4-4D51-8990-C3767F1020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9991" y="4538445"/>
            <a:ext cx="2371462" cy="1780527"/>
          </a:xfrm>
          <a:prstGeom prst="rect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7D8036A9-6E52-429A-8BE4-FB6323652E55}"/>
              </a:ext>
            </a:extLst>
          </p:cNvPr>
          <p:cNvSpPr/>
          <p:nvPr/>
        </p:nvSpPr>
        <p:spPr>
          <a:xfrm>
            <a:off x="4253218" y="5111909"/>
            <a:ext cx="637564" cy="7466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8024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59F70D61-F1C7-4B13-B9E2-99C4C2F17B5A}"/>
              </a:ext>
            </a:extLst>
          </p:cNvPr>
          <p:cNvSpPr/>
          <p:nvPr/>
        </p:nvSpPr>
        <p:spPr>
          <a:xfrm rot="16200000">
            <a:off x="5036184" y="4780812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04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DBA82733-4D37-4A2F-A853-015A34BD4760}"/>
              </a:ext>
            </a:extLst>
          </p:cNvPr>
          <p:cNvSpPr/>
          <p:nvPr/>
        </p:nvSpPr>
        <p:spPr>
          <a:xfrm rot="16200000">
            <a:off x="5036184" y="2149145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3C90A0B-5F20-4AC9-AD81-2FBA6CDCE1FC}"/>
              </a:ext>
            </a:extLst>
          </p:cNvPr>
          <p:cNvSpPr/>
          <p:nvPr/>
        </p:nvSpPr>
        <p:spPr>
          <a:xfrm rot="16200000">
            <a:off x="-856048" y="4764786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03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08980A4-B908-4965-A800-1BA07A4F7E07}"/>
              </a:ext>
            </a:extLst>
          </p:cNvPr>
          <p:cNvSpPr/>
          <p:nvPr/>
        </p:nvSpPr>
        <p:spPr>
          <a:xfrm rot="16200000">
            <a:off x="-856048" y="2142827"/>
            <a:ext cx="2611173" cy="491557"/>
          </a:xfrm>
          <a:prstGeom prst="rect">
            <a:avLst/>
          </a:prstGeom>
          <a:solidFill>
            <a:srgbClr val="3F7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2"/>
                </a:solidFill>
                <a:sym typeface="Wingdings" pitchFamily="2" charset="2"/>
              </a:rPr>
              <a:t>Zelle 01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273E9-4E87-43B5-9AE8-DA35A278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 Charge – G1331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106571-300C-43D6-A669-DEBD44660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243B86-C877-4939-B090-30C6414946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11.11.2021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A45AC31-F320-4480-9B6C-F3A53C2F2291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192375" y="3703130"/>
            <a:ext cx="118072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E7473F5-BFA4-4635-9E70-05F168338514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096000" y="1088259"/>
            <a:ext cx="0" cy="52297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4313CEE0-607C-4508-B6F4-456AB6BB0A34}"/>
              </a:ext>
            </a:extLst>
          </p:cNvPr>
          <p:cNvSpPr/>
          <p:nvPr/>
        </p:nvSpPr>
        <p:spPr>
          <a:xfrm>
            <a:off x="192375" y="1088259"/>
            <a:ext cx="11807250" cy="5229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1"/>
              </a:solidFill>
              <a:sym typeface="Wingdings" pitchFamily="2" charset="2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45AE60A-1EF1-48E4-A9BC-823037097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8" y="1168953"/>
            <a:ext cx="3356355" cy="2520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9E89B3B-F07B-45E4-8F60-FA7CAD331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1191" y="1160018"/>
            <a:ext cx="3356355" cy="2520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E3097202-4A0C-44C7-A202-73A6D3BEB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272" y="3801404"/>
            <a:ext cx="3356355" cy="2520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51C0D42-9A6E-4B0D-B17E-AC8D81009F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1538" y="3814500"/>
            <a:ext cx="3356355" cy="2520000"/>
          </a:xfrm>
          <a:prstGeom prst="rect">
            <a:avLst/>
          </a:prstGeom>
        </p:spPr>
      </p:pic>
      <p:graphicFrame>
        <p:nvGraphicFramePr>
          <p:cNvPr id="23" name="Inhaltsplatzhalter 31">
            <a:extLst>
              <a:ext uri="{FF2B5EF4-FFF2-40B4-BE49-F238E27FC236}">
                <a16:creationId xmlns:a16="http://schemas.microsoft.com/office/drawing/2014/main" id="{91D90852-9404-417F-AEC6-D2C6D2721782}"/>
              </a:ext>
            </a:extLst>
          </p:cNvPr>
          <p:cNvGraphicFramePr>
            <a:graphicFrameLocks/>
          </p:cNvGraphicFramePr>
          <p:nvPr/>
        </p:nvGraphicFramePr>
        <p:xfrm>
          <a:off x="3387569" y="1490232"/>
          <a:ext cx="2538085" cy="16764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736224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801861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Isc</a:t>
                      </a:r>
                      <a:r>
                        <a:rPr lang="de-DE" sz="1600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1,023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4808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16,77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53,79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9,926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27" name="Inhaltsplatzhalter 31">
            <a:extLst>
              <a:ext uri="{FF2B5EF4-FFF2-40B4-BE49-F238E27FC236}">
                <a16:creationId xmlns:a16="http://schemas.microsoft.com/office/drawing/2014/main" id="{7AE66646-AEF2-4178-966C-4AF489A8260F}"/>
              </a:ext>
            </a:extLst>
          </p:cNvPr>
          <p:cNvGraphicFramePr>
            <a:graphicFrameLocks/>
          </p:cNvGraphicFramePr>
          <p:nvPr/>
        </p:nvGraphicFramePr>
        <p:xfrm>
          <a:off x="3415841" y="4151850"/>
          <a:ext cx="2538085" cy="16764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723718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814367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Isc</a:t>
                      </a:r>
                      <a:r>
                        <a:rPr lang="de-DE" sz="1600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0,9076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4808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14,88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70,44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11,63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31" name="Inhaltsplatzhalter 31">
            <a:extLst>
              <a:ext uri="{FF2B5EF4-FFF2-40B4-BE49-F238E27FC236}">
                <a16:creationId xmlns:a16="http://schemas.microsoft.com/office/drawing/2014/main" id="{B54F9A40-056B-4DEF-9A84-D696002A7FF3}"/>
              </a:ext>
            </a:extLst>
          </p:cNvPr>
          <p:cNvGraphicFramePr>
            <a:graphicFrameLocks/>
          </p:cNvGraphicFramePr>
          <p:nvPr/>
        </p:nvGraphicFramePr>
        <p:xfrm>
          <a:off x="9285601" y="1474205"/>
          <a:ext cx="2538085" cy="16764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624137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913948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Isc</a:t>
                      </a:r>
                      <a:r>
                        <a:rPr lang="de-DE" sz="1600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0,9911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4808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16,25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55,82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10,13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  <p:graphicFrame>
        <p:nvGraphicFramePr>
          <p:cNvPr id="32" name="Inhaltsplatzhalter 31">
            <a:extLst>
              <a:ext uri="{FF2B5EF4-FFF2-40B4-BE49-F238E27FC236}">
                <a16:creationId xmlns:a16="http://schemas.microsoft.com/office/drawing/2014/main" id="{1AAD9EE0-4065-421D-B416-9F56272C4D7F}"/>
              </a:ext>
            </a:extLst>
          </p:cNvPr>
          <p:cNvGraphicFramePr>
            <a:graphicFrameLocks/>
          </p:cNvGraphicFramePr>
          <p:nvPr/>
        </p:nvGraphicFramePr>
        <p:xfrm>
          <a:off x="9285600" y="4106600"/>
          <a:ext cx="2538085" cy="16764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639903">
                  <a:extLst>
                    <a:ext uri="{9D8B030D-6E8A-4147-A177-3AD203B41FA5}">
                      <a16:colId xmlns:a16="http://schemas.microsoft.com/office/drawing/2014/main" val="1019153661"/>
                    </a:ext>
                  </a:extLst>
                </a:gridCol>
                <a:gridCol w="898182">
                  <a:extLst>
                    <a:ext uri="{9D8B030D-6E8A-4147-A177-3AD203B41FA5}">
                      <a16:colId xmlns:a16="http://schemas.microsoft.com/office/drawing/2014/main" val="957179877"/>
                    </a:ext>
                  </a:extLst>
                </a:gridCol>
              </a:tblGrid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Isc</a:t>
                      </a:r>
                      <a:r>
                        <a:rPr lang="de-DE" sz="1600" dirty="0"/>
                        <a:t> (mA)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0,9109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94808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Jsc</a:t>
                      </a:r>
                      <a:r>
                        <a:rPr lang="de-DE" sz="1600" dirty="0"/>
                        <a:t> (mA/cm2)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14,93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71703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 err="1"/>
                        <a:t>Voc</a:t>
                      </a:r>
                      <a:r>
                        <a:rPr lang="de-DE" sz="1600" dirty="0"/>
                        <a:t> (mV)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80580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FF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66,97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89721"/>
                  </a:ext>
                </a:extLst>
              </a:tr>
              <a:tr h="289317">
                <a:tc>
                  <a:txBody>
                    <a:bodyPr/>
                    <a:lstStyle/>
                    <a:p>
                      <a:r>
                        <a:rPr lang="de-DE" sz="1600" dirty="0"/>
                        <a:t>Efficiency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10,89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90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512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F78B8A-19E9-4AB1-A23D-7D3A12D7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folgt: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CE1590-35E3-4E09-A9E0-CF7E63BBB6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11799600" cy="4860000"/>
          </a:xfrm>
        </p:spPr>
        <p:txBody>
          <a:bodyPr/>
          <a:lstStyle/>
          <a:p>
            <a:r>
              <a:rPr lang="de-DE" dirty="0"/>
              <a:t>Zeitabhängigkeit von EL Signalen</a:t>
            </a:r>
          </a:p>
          <a:p>
            <a:r>
              <a:rPr lang="de-DE" dirty="0"/>
              <a:t>Spannungsabhängigkeit von EL Signalen</a:t>
            </a:r>
          </a:p>
          <a:p>
            <a:r>
              <a:rPr lang="de-DE" dirty="0"/>
              <a:t>Vergleich mit der Dunkel IV-Messung</a:t>
            </a:r>
          </a:p>
          <a:p>
            <a:r>
              <a:rPr lang="de-DE" dirty="0"/>
              <a:t>Defekte in unterschiedlichen Bereichen der </a:t>
            </a:r>
            <a:r>
              <a:rPr lang="de-DE"/>
              <a:t>Perowskitsolarzelle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215D10-918D-415C-BA8A-1B8FC3B59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0464428-626E-43BE-BB59-38CDFC588D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11.11.2021</a:t>
            </a:r>
          </a:p>
        </p:txBody>
      </p:sp>
    </p:spTree>
    <p:extLst>
      <p:ext uri="{BB962C8B-B14F-4D97-AF65-F5344CB8AC3E}">
        <p14:creationId xmlns:p14="http://schemas.microsoft.com/office/powerpoint/2010/main" val="1714299225"/>
      </p:ext>
    </p:extLst>
  </p:cSld>
  <p:clrMapOvr>
    <a:masterClrMapping/>
  </p:clrMapOvr>
</p:sld>
</file>

<file path=ppt/theme/theme1.xml><?xml version="1.0" encoding="utf-8"?>
<a:theme xmlns:a="http://schemas.openxmlformats.org/drawingml/2006/main" name="1_121111_ISFH_Folienvorlage_08">
  <a:themeElements>
    <a:clrScheme name="120928_ISFH">
      <a:dk1>
        <a:srgbClr val="000000"/>
      </a:dk1>
      <a:lt1>
        <a:srgbClr val="FFFFFF"/>
      </a:lt1>
      <a:dk2>
        <a:srgbClr val="3F739B"/>
      </a:dk2>
      <a:lt2>
        <a:srgbClr val="FFFFFF"/>
      </a:lt2>
      <a:accent1>
        <a:srgbClr val="3F739B"/>
      </a:accent1>
      <a:accent2>
        <a:srgbClr val="FDA023"/>
      </a:accent2>
      <a:accent3>
        <a:srgbClr val="4A7D2C"/>
      </a:accent3>
      <a:accent4>
        <a:srgbClr val="E78B80"/>
      </a:accent4>
      <a:accent5>
        <a:srgbClr val="EB5605"/>
      </a:accent5>
      <a:accent6>
        <a:srgbClr val="B9CA1A"/>
      </a:accent6>
      <a:hlink>
        <a:srgbClr val="3F739B"/>
      </a:hlink>
      <a:folHlink>
        <a:srgbClr val="3F739B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accent1"/>
            </a:solidFill>
            <a:sym typeface="Wingdings" pitchFamily="2" charset="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spAutoFit/>
      </a:bodyPr>
      <a:lstStyle>
        <a:defPPr algn="l">
          <a:defRPr sz="2000" i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509_ISFH_Folienmaster_16zu9_Seitenzahlen.potx" id="{6415A28A-D417-4798-BA05-BE22EB325F59}" vid="{29EB36E3-F670-4477-98C6-A2244DDAB9D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20211111_Gruppenmeeting_Jonas</Template>
  <TotalTime>0</TotalTime>
  <Words>473</Words>
  <Application>Microsoft Office PowerPoint</Application>
  <PresentationFormat>Breitbild</PresentationFormat>
  <Paragraphs>140</Paragraphs>
  <Slides>8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</vt:lpstr>
      <vt:lpstr>Cambria Math</vt:lpstr>
      <vt:lpstr>Symbol</vt:lpstr>
      <vt:lpstr>1_121111_ISFH_Folienvorlage_08</vt:lpstr>
      <vt:lpstr>PowerPoint-Präsentation</vt:lpstr>
      <vt:lpstr>Was ist Elektrolumineszenz?</vt:lpstr>
      <vt:lpstr>Theorie: Strahlende Rekombination</vt:lpstr>
      <vt:lpstr>Der Versuchsaufbau für Elektrolumineszenz (EL)</vt:lpstr>
      <vt:lpstr>Ref-Charge G1331 Zelle 03</vt:lpstr>
      <vt:lpstr>Exposure Time</vt:lpstr>
      <vt:lpstr>Ref Charge – G1331</vt:lpstr>
      <vt:lpstr>Was folgt:</vt:lpstr>
    </vt:vector>
  </TitlesOfParts>
  <Company>ISFH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Oberröhrmann</dc:creator>
  <cp:lastModifiedBy>Jonas Oberröhrmann</cp:lastModifiedBy>
  <cp:revision>14</cp:revision>
  <cp:lastPrinted>2015-11-19T10:48:32Z</cp:lastPrinted>
  <dcterms:created xsi:type="dcterms:W3CDTF">2021-11-10T13:45:58Z</dcterms:created>
  <dcterms:modified xsi:type="dcterms:W3CDTF">2021-11-11T08:12:50Z</dcterms:modified>
</cp:coreProperties>
</file>